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3" r:id="rId2"/>
    <p:sldId id="376" r:id="rId3"/>
    <p:sldId id="315" r:id="rId4"/>
    <p:sldId id="365" r:id="rId5"/>
    <p:sldId id="320" r:id="rId6"/>
    <p:sldId id="335" r:id="rId7"/>
    <p:sldId id="325" r:id="rId8"/>
    <p:sldId id="353" r:id="rId9"/>
    <p:sldId id="336" r:id="rId10"/>
    <p:sldId id="332" r:id="rId11"/>
    <p:sldId id="373" r:id="rId12"/>
    <p:sldId id="339" r:id="rId13"/>
    <p:sldId id="358" r:id="rId14"/>
    <p:sldId id="377" r:id="rId15"/>
    <p:sldId id="361" r:id="rId16"/>
    <p:sldId id="294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65"/>
            <p14:sldId id="320"/>
            <p14:sldId id="335"/>
            <p14:sldId id="325"/>
          </p14:sldIdLst>
        </p14:section>
        <p14:section name="설계단계" id="{079FB007-4044-4E60-AD09-4E9512A5438F}">
          <p14:sldIdLst>
            <p14:sldId id="353"/>
            <p14:sldId id="336"/>
            <p14:sldId id="332"/>
            <p14:sldId id="373"/>
            <p14:sldId id="339"/>
            <p14:sldId id="358"/>
            <p14:sldId id="377"/>
            <p14:sldId id="361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6EB"/>
    <a:srgbClr val="3B5AA8"/>
    <a:srgbClr val="003399"/>
    <a:srgbClr val="77787B"/>
    <a:srgbClr val="C40452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6395" autoAdjust="0"/>
  </p:normalViewPr>
  <p:slideViewPr>
    <p:cSldViewPr>
      <p:cViewPr varScale="1">
        <p:scale>
          <a:sx n="116" d="100"/>
          <a:sy n="116" d="100"/>
        </p:scale>
        <p:origin x="70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c35da11e-9127-4684-84bf-6f2f5b1a5995" providerId="ADAL" clId="{B980F381-9B97-4D54-8FED-BD825C836D72}"/>
    <pc:docChg chg="undo custSel modSld">
      <pc:chgData name=" " userId="c35da11e-9127-4684-84bf-6f2f5b1a5995" providerId="ADAL" clId="{B980F381-9B97-4D54-8FED-BD825C836D72}" dt="2020-08-10T12:08:50.875" v="1698"/>
      <pc:docMkLst>
        <pc:docMk/>
      </pc:docMkLst>
      <pc:sldChg chg="modSp">
        <pc:chgData name=" " userId="c35da11e-9127-4684-84bf-6f2f5b1a5995" providerId="ADAL" clId="{B980F381-9B97-4D54-8FED-BD825C836D72}" dt="2020-08-10T11:07:51.738" v="139" actId="20577"/>
        <pc:sldMkLst>
          <pc:docMk/>
          <pc:sldMk cId="1128181080" sldId="320"/>
        </pc:sldMkLst>
        <pc:spChg chg="mod">
          <ac:chgData name=" " userId="c35da11e-9127-4684-84bf-6f2f5b1a5995" providerId="ADAL" clId="{B980F381-9B97-4D54-8FED-BD825C836D72}" dt="2020-08-10T11:07:51.738" v="139" actId="20577"/>
          <ac:spMkLst>
            <pc:docMk/>
            <pc:sldMk cId="1128181080" sldId="320"/>
            <ac:spMk id="27" creationId="{749E862D-DEC1-4F85-9CD2-0CF387D69237}"/>
          </ac:spMkLst>
        </pc:spChg>
      </pc:sldChg>
      <pc:sldChg chg="modSp">
        <pc:chgData name=" " userId="c35da11e-9127-4684-84bf-6f2f5b1a5995" providerId="ADAL" clId="{B980F381-9B97-4D54-8FED-BD825C836D72}" dt="2020-08-10T12:02:24.120" v="1408" actId="20577"/>
        <pc:sldMkLst>
          <pc:docMk/>
          <pc:sldMk cId="862260006" sldId="332"/>
        </pc:sldMkLst>
        <pc:spChg chg="mod">
          <ac:chgData name=" " userId="c35da11e-9127-4684-84bf-6f2f5b1a5995" providerId="ADAL" clId="{B980F381-9B97-4D54-8FED-BD825C836D72}" dt="2020-08-10T12:02:24.120" v="1408" actId="20577"/>
          <ac:spMkLst>
            <pc:docMk/>
            <pc:sldMk cId="862260006" sldId="332"/>
            <ac:spMk id="5" creationId="{58C831B6-981F-49A7-ABC4-E629B828067E}"/>
          </ac:spMkLst>
        </pc:spChg>
      </pc:sldChg>
      <pc:sldChg chg="modSp">
        <pc:chgData name=" " userId="c35da11e-9127-4684-84bf-6f2f5b1a5995" providerId="ADAL" clId="{B980F381-9B97-4D54-8FED-BD825C836D72}" dt="2020-08-10T11:18:06.535" v="253"/>
        <pc:sldMkLst>
          <pc:docMk/>
          <pc:sldMk cId="1542758403" sldId="335"/>
        </pc:sldMkLst>
        <pc:graphicFrameChg chg="mod modGraphic">
          <ac:chgData name=" " userId="c35da11e-9127-4684-84bf-6f2f5b1a5995" providerId="ADAL" clId="{B980F381-9B97-4D54-8FED-BD825C836D72}" dt="2020-08-10T11:18:06.535" v="253"/>
          <ac:graphicFrameMkLst>
            <pc:docMk/>
            <pc:sldMk cId="1542758403" sldId="335"/>
            <ac:graphicFrameMk id="39" creationId="{CC2AD515-9AD1-421D-B0B7-74BA166399DA}"/>
          </ac:graphicFrameMkLst>
        </pc:graphicFrameChg>
      </pc:sldChg>
      <pc:sldChg chg="addSp delSp modSp">
        <pc:chgData name=" " userId="c35da11e-9127-4684-84bf-6f2f5b1a5995" providerId="ADAL" clId="{B980F381-9B97-4D54-8FED-BD825C836D72}" dt="2020-08-10T12:01:23.408" v="1324"/>
        <pc:sldMkLst>
          <pc:docMk/>
          <pc:sldMk cId="356934847" sldId="336"/>
        </pc:sldMkLst>
        <pc:spChg chg="mod">
          <ac:chgData name=" " userId="c35da11e-9127-4684-84bf-6f2f5b1a5995" providerId="ADAL" clId="{B980F381-9B97-4D54-8FED-BD825C836D72}" dt="2020-08-10T11:46:39.495" v="819"/>
          <ac:spMkLst>
            <pc:docMk/>
            <pc:sldMk cId="356934847" sldId="336"/>
            <ac:spMk id="18" creationId="{63D68AA1-8738-427E-BC52-EE456E443386}"/>
          </ac:spMkLst>
        </pc:spChg>
        <pc:spChg chg="mod">
          <ac:chgData name=" " userId="c35da11e-9127-4684-84bf-6f2f5b1a5995" providerId="ADAL" clId="{B980F381-9B97-4D54-8FED-BD825C836D72}" dt="2020-08-10T11:41:09.330" v="757" actId="692"/>
          <ac:spMkLst>
            <pc:docMk/>
            <pc:sldMk cId="356934847" sldId="336"/>
            <ac:spMk id="19" creationId="{E5B41421-850D-4EC5-9DE0-7B1F73A6CCCD}"/>
          </ac:spMkLst>
        </pc:spChg>
        <pc:spChg chg="del">
          <ac:chgData name=" " userId="c35da11e-9127-4684-84bf-6f2f5b1a5995" providerId="ADAL" clId="{B980F381-9B97-4D54-8FED-BD825C836D72}" dt="2020-08-10T11:24:36.584" v="466" actId="478"/>
          <ac:spMkLst>
            <pc:docMk/>
            <pc:sldMk cId="356934847" sldId="336"/>
            <ac:spMk id="31" creationId="{3348982A-583F-4367-8A5E-7A190FAE7A0C}"/>
          </ac:spMkLst>
        </pc:spChg>
        <pc:spChg chg="del mod">
          <ac:chgData name=" " userId="c35da11e-9127-4684-84bf-6f2f5b1a5995" providerId="ADAL" clId="{B980F381-9B97-4D54-8FED-BD825C836D72}" dt="2020-08-10T11:43:42.521" v="788" actId="478"/>
          <ac:spMkLst>
            <pc:docMk/>
            <pc:sldMk cId="356934847" sldId="336"/>
            <ac:spMk id="36" creationId="{3B7B00DF-EF9B-452B-8067-A520CC0F0579}"/>
          </ac:spMkLst>
        </pc:spChg>
        <pc:spChg chg="del">
          <ac:chgData name=" " userId="c35da11e-9127-4684-84bf-6f2f5b1a5995" providerId="ADAL" clId="{B980F381-9B97-4D54-8FED-BD825C836D72}" dt="2020-08-10T11:22:31.279" v="415" actId="478"/>
          <ac:spMkLst>
            <pc:docMk/>
            <pc:sldMk cId="356934847" sldId="336"/>
            <ac:spMk id="37" creationId="{23EC81D9-5A2F-4A4D-9159-4709E338236B}"/>
          </ac:spMkLst>
        </pc:spChg>
        <pc:spChg chg="mod">
          <ac:chgData name=" " userId="c35da11e-9127-4684-84bf-6f2f5b1a5995" providerId="ADAL" clId="{B980F381-9B97-4D54-8FED-BD825C836D72}" dt="2020-08-10T11:48:22.960" v="855"/>
          <ac:spMkLst>
            <pc:docMk/>
            <pc:sldMk cId="356934847" sldId="336"/>
            <ac:spMk id="41" creationId="{D8B43138-E9FE-4A84-BDD4-2E0D31A3C745}"/>
          </ac:spMkLst>
        </pc:spChg>
        <pc:spChg chg="add mod">
          <ac:chgData name=" " userId="c35da11e-9127-4684-84bf-6f2f5b1a5995" providerId="ADAL" clId="{B980F381-9B97-4D54-8FED-BD825C836D72}" dt="2020-08-10T11:48:41.419" v="858" actId="1076"/>
          <ac:spMkLst>
            <pc:docMk/>
            <pc:sldMk cId="356934847" sldId="336"/>
            <ac:spMk id="63" creationId="{D5E04E9A-C20D-47F4-80E5-68E7208FA171}"/>
          </ac:spMkLst>
        </pc:spChg>
        <pc:spChg chg="add del">
          <ac:chgData name=" " userId="c35da11e-9127-4684-84bf-6f2f5b1a5995" providerId="ADAL" clId="{B980F381-9B97-4D54-8FED-BD825C836D72}" dt="2020-08-10T11:48:00.220" v="849"/>
          <ac:spMkLst>
            <pc:docMk/>
            <pc:sldMk cId="356934847" sldId="336"/>
            <ac:spMk id="64" creationId="{C341C76F-2D28-48FF-92D1-90864676C9CE}"/>
          </ac:spMkLst>
        </pc:spChg>
        <pc:spChg chg="mod">
          <ac:chgData name=" " userId="c35da11e-9127-4684-84bf-6f2f5b1a5995" providerId="ADAL" clId="{B980F381-9B97-4D54-8FED-BD825C836D72}" dt="2020-08-10T12:01:23.408" v="1324"/>
          <ac:spMkLst>
            <pc:docMk/>
            <pc:sldMk cId="356934847" sldId="336"/>
            <ac:spMk id="77" creationId="{3AF268D3-880D-4135-8B20-251CE46EB037}"/>
          </ac:spMkLst>
        </pc:spChg>
        <pc:spChg chg="del">
          <ac:chgData name=" " userId="c35da11e-9127-4684-84bf-6f2f5b1a5995" providerId="ADAL" clId="{B980F381-9B97-4D54-8FED-BD825C836D72}" dt="2020-08-10T11:24:26.427" v="465" actId="478"/>
          <ac:spMkLst>
            <pc:docMk/>
            <pc:sldMk cId="356934847" sldId="336"/>
            <ac:spMk id="78" creationId="{E4BB9156-4092-4FD9-866C-7BE2AA1AF1E6}"/>
          </ac:spMkLst>
        </pc:spChg>
        <pc:spChg chg="mod">
          <ac:chgData name=" " userId="c35da11e-9127-4684-84bf-6f2f5b1a5995" providerId="ADAL" clId="{B980F381-9B97-4D54-8FED-BD825C836D72}" dt="2020-08-10T11:48:05.729" v="851"/>
          <ac:spMkLst>
            <pc:docMk/>
            <pc:sldMk cId="356934847" sldId="336"/>
            <ac:spMk id="80" creationId="{B085D8A6-5D49-4DDF-A350-C69AA299E32D}"/>
          </ac:spMkLst>
        </pc:spChg>
        <pc:spChg chg="mod">
          <ac:chgData name=" " userId="c35da11e-9127-4684-84bf-6f2f5b1a5995" providerId="ADAL" clId="{B980F381-9B97-4D54-8FED-BD825C836D72}" dt="2020-08-10T11:47:18.532" v="836"/>
          <ac:spMkLst>
            <pc:docMk/>
            <pc:sldMk cId="356934847" sldId="336"/>
            <ac:spMk id="81" creationId="{F626A2A3-0EEA-49A0-8F7A-8CF05FFBA166}"/>
          </ac:spMkLst>
        </pc:spChg>
        <pc:spChg chg="del mod">
          <ac:chgData name=" " userId="c35da11e-9127-4684-84bf-6f2f5b1a5995" providerId="ADAL" clId="{B980F381-9B97-4D54-8FED-BD825C836D72}" dt="2020-08-10T11:43:53.250" v="790" actId="478"/>
          <ac:spMkLst>
            <pc:docMk/>
            <pc:sldMk cId="356934847" sldId="336"/>
            <ac:spMk id="83" creationId="{B56F121D-95ED-4CE3-B902-594E3E23F841}"/>
          </ac:spMkLst>
        </pc:spChg>
        <pc:spChg chg="del mod">
          <ac:chgData name=" " userId="c35da11e-9127-4684-84bf-6f2f5b1a5995" providerId="ADAL" clId="{B980F381-9B97-4D54-8FED-BD825C836D72}" dt="2020-08-10T11:43:50.616" v="789" actId="478"/>
          <ac:spMkLst>
            <pc:docMk/>
            <pc:sldMk cId="356934847" sldId="336"/>
            <ac:spMk id="84" creationId="{B6EA6017-9F92-465E-BC68-17320F0FAEC2}"/>
          </ac:spMkLst>
        </pc:spChg>
        <pc:spChg chg="mod">
          <ac:chgData name=" " userId="c35da11e-9127-4684-84bf-6f2f5b1a5995" providerId="ADAL" clId="{B980F381-9B97-4D54-8FED-BD825C836D72}" dt="2020-08-10T11:48:17.210" v="854"/>
          <ac:spMkLst>
            <pc:docMk/>
            <pc:sldMk cId="356934847" sldId="336"/>
            <ac:spMk id="85" creationId="{F30865B9-99D7-4471-8703-D43D34BE0A6B}"/>
          </ac:spMkLst>
        </pc:spChg>
        <pc:spChg chg="add mod">
          <ac:chgData name=" " userId="c35da11e-9127-4684-84bf-6f2f5b1a5995" providerId="ADAL" clId="{B980F381-9B97-4D54-8FED-BD825C836D72}" dt="2020-08-10T11:48:41.419" v="858" actId="1076"/>
          <ac:spMkLst>
            <pc:docMk/>
            <pc:sldMk cId="356934847" sldId="336"/>
            <ac:spMk id="94" creationId="{975A6D49-F7FC-4C48-B7AC-1301E36371DA}"/>
          </ac:spMkLst>
        </pc:spChg>
        <pc:spChg chg="add mod">
          <ac:chgData name=" " userId="c35da11e-9127-4684-84bf-6f2f5b1a5995" providerId="ADAL" clId="{B980F381-9B97-4D54-8FED-BD825C836D72}" dt="2020-08-10T11:48:41.419" v="858" actId="1076"/>
          <ac:spMkLst>
            <pc:docMk/>
            <pc:sldMk cId="356934847" sldId="336"/>
            <ac:spMk id="95" creationId="{8F2852D9-D199-4A92-A3BF-9BA9C41A138A}"/>
          </ac:spMkLst>
        </pc:spChg>
        <pc:grpChg chg="mod">
          <ac:chgData name=" " userId="c35da11e-9127-4684-84bf-6f2f5b1a5995" providerId="ADAL" clId="{B980F381-9B97-4D54-8FED-BD825C836D72}" dt="2020-08-10T11:34:49.653" v="612" actId="12788"/>
          <ac:grpSpMkLst>
            <pc:docMk/>
            <pc:sldMk cId="356934847" sldId="336"/>
            <ac:grpSpMk id="17" creationId="{B522DF49-C5C5-4B52-ADC8-65850E355D32}"/>
          </ac:grpSpMkLst>
        </pc:grpChg>
        <pc:grpChg chg="del">
          <ac:chgData name=" " userId="c35da11e-9127-4684-84bf-6f2f5b1a5995" providerId="ADAL" clId="{B980F381-9B97-4D54-8FED-BD825C836D72}" dt="2020-08-10T11:24:44.865" v="469" actId="478"/>
          <ac:grpSpMkLst>
            <pc:docMk/>
            <pc:sldMk cId="356934847" sldId="336"/>
            <ac:grpSpMk id="35" creationId="{6F3D5AEC-860F-4109-A210-D3F63AB7FE1A}"/>
          </ac:grpSpMkLst>
        </pc:grpChg>
        <pc:grpChg chg="del">
          <ac:chgData name=" " userId="c35da11e-9127-4684-84bf-6f2f5b1a5995" providerId="ADAL" clId="{B980F381-9B97-4D54-8FED-BD825C836D72}" dt="2020-08-10T11:22:35.029" v="416" actId="478"/>
          <ac:grpSpMkLst>
            <pc:docMk/>
            <pc:sldMk cId="356934847" sldId="336"/>
            <ac:grpSpMk id="38" creationId="{8500AB7F-6122-4E11-A21B-B332E0C029AC}"/>
          </ac:grpSpMkLst>
        </pc:grpChg>
        <pc:grpChg chg="mod ord">
          <ac:chgData name=" " userId="c35da11e-9127-4684-84bf-6f2f5b1a5995" providerId="ADAL" clId="{B980F381-9B97-4D54-8FED-BD825C836D72}" dt="2020-08-10T11:48:41.419" v="858" actId="1076"/>
          <ac:grpSpMkLst>
            <pc:docMk/>
            <pc:sldMk cId="356934847" sldId="336"/>
            <ac:grpSpMk id="93" creationId="{F266F068-2054-4FDB-8C8C-11119E228AC1}"/>
          </ac:grpSpMkLst>
        </pc:grp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4" creationId="{FC8CD8DA-D02F-4230-936E-F6AC23701C1D}"/>
          </ac:cxnSpMkLst>
        </pc:cxnChg>
        <pc:cxnChg chg="mod">
          <ac:chgData name=" " userId="c35da11e-9127-4684-84bf-6f2f5b1a5995" providerId="ADAL" clId="{B980F381-9B97-4D54-8FED-BD825C836D72}" dt="2020-08-10T11:41:09.330" v="757" actId="692"/>
          <ac:cxnSpMkLst>
            <pc:docMk/>
            <pc:sldMk cId="356934847" sldId="336"/>
            <ac:cxnSpMk id="20" creationId="{9F98D3BA-4385-4A22-9030-1157F99CBA29}"/>
          </ac:cxnSpMkLst>
        </pc:cxnChg>
        <pc:cxnChg chg="del">
          <ac:chgData name=" " userId="c35da11e-9127-4684-84bf-6f2f5b1a5995" providerId="ADAL" clId="{B980F381-9B97-4D54-8FED-BD825C836D72}" dt="2020-08-10T11:24:40.750" v="467" actId="478"/>
          <ac:cxnSpMkLst>
            <pc:docMk/>
            <pc:sldMk cId="356934847" sldId="336"/>
            <ac:cxnSpMk id="33" creationId="{752B5DC3-8FF7-44DF-9227-3E8C8E4A793E}"/>
          </ac:cxnSpMkLst>
        </pc:cxnChg>
        <pc:cxnChg chg="del mod">
          <ac:chgData name=" " userId="c35da11e-9127-4684-84bf-6f2f5b1a5995" providerId="ADAL" clId="{B980F381-9B97-4D54-8FED-BD825C836D72}" dt="2020-08-10T11:28:06.535" v="569" actId="478"/>
          <ac:cxnSpMkLst>
            <pc:docMk/>
            <pc:sldMk cId="356934847" sldId="336"/>
            <ac:cxnSpMk id="34" creationId="{3CCC66F8-82E3-4BE0-A504-FEEA643A032A}"/>
          </ac:cxnSpMkLst>
        </pc:cxnChg>
        <pc:cxnChg chg="del">
          <ac:chgData name=" " userId="c35da11e-9127-4684-84bf-6f2f5b1a5995" providerId="ADAL" clId="{B980F381-9B97-4D54-8FED-BD825C836D72}" dt="2020-08-10T11:22:39.727" v="418" actId="478"/>
          <ac:cxnSpMkLst>
            <pc:docMk/>
            <pc:sldMk cId="356934847" sldId="336"/>
            <ac:cxnSpMk id="39" creationId="{70A97679-49DD-457E-AF68-EBC42FDBC263}"/>
          </ac:cxnSpMkLst>
        </pc:cxnChg>
        <pc:cxnChg chg="mod">
          <ac:chgData name=" " userId="c35da11e-9127-4684-84bf-6f2f5b1a5995" providerId="ADAL" clId="{B980F381-9B97-4D54-8FED-BD825C836D72}" dt="2020-08-10T11:41:15.393" v="758" actId="692"/>
          <ac:cxnSpMkLst>
            <pc:docMk/>
            <pc:sldMk cId="356934847" sldId="336"/>
            <ac:cxnSpMk id="44" creationId="{250BA4CE-BE2F-490C-AF1A-91384429DEA3}"/>
          </ac:cxnSpMkLst>
        </pc:cxnChg>
        <pc:cxnChg chg="del mod">
          <ac:chgData name=" " userId="c35da11e-9127-4684-84bf-6f2f5b1a5995" providerId="ADAL" clId="{B980F381-9B97-4D54-8FED-BD825C836D72}" dt="2020-08-10T11:43:55.469" v="791" actId="478"/>
          <ac:cxnSpMkLst>
            <pc:docMk/>
            <pc:sldMk cId="356934847" sldId="336"/>
            <ac:cxnSpMk id="46" creationId="{7F40E13C-F9B8-4556-ABEA-37C43DCE7540}"/>
          </ac:cxnSpMkLst>
        </pc:cxnChg>
        <pc:cxnChg chg="del">
          <ac:chgData name=" " userId="c35da11e-9127-4684-84bf-6f2f5b1a5995" providerId="ADAL" clId="{B980F381-9B97-4D54-8FED-BD825C836D72}" dt="2020-08-10T11:22:35.029" v="416" actId="478"/>
          <ac:cxnSpMkLst>
            <pc:docMk/>
            <pc:sldMk cId="356934847" sldId="336"/>
            <ac:cxnSpMk id="48" creationId="{B8005239-EF96-4353-BCBB-FF08A1C49E5E}"/>
          </ac:cxnSpMkLst>
        </pc:cxnChg>
        <pc:cxnChg chg="del">
          <ac:chgData name=" " userId="c35da11e-9127-4684-84bf-6f2f5b1a5995" providerId="ADAL" clId="{B980F381-9B97-4D54-8FED-BD825C836D72}" dt="2020-08-10T11:22:36.739" v="417" actId="478"/>
          <ac:cxnSpMkLst>
            <pc:docMk/>
            <pc:sldMk cId="356934847" sldId="336"/>
            <ac:cxnSpMk id="49" creationId="{26AF673F-1894-43FF-9795-149D29A16845}"/>
          </ac:cxnSpMkLst>
        </pc:cxnChg>
        <pc:cxnChg chg="del">
          <ac:chgData name=" " userId="c35da11e-9127-4684-84bf-6f2f5b1a5995" providerId="ADAL" clId="{B980F381-9B97-4D54-8FED-BD825C836D72}" dt="2020-08-10T11:24:46.940" v="470" actId="478"/>
          <ac:cxnSpMkLst>
            <pc:docMk/>
            <pc:sldMk cId="356934847" sldId="336"/>
            <ac:cxnSpMk id="50" creationId="{8C4EBB2A-8967-46DE-AAEC-C0588518A267}"/>
          </ac:cxnSpMkLst>
        </pc:cxn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51" creationId="{A6BFC69E-2E6F-472A-87F8-99AC5981DF70}"/>
          </ac:cxnSpMkLst>
        </pc:cxnChg>
        <pc:cxnChg chg="del">
          <ac:chgData name=" " userId="c35da11e-9127-4684-84bf-6f2f5b1a5995" providerId="ADAL" clId="{B980F381-9B97-4D54-8FED-BD825C836D72}" dt="2020-08-10T11:24:44.865" v="469" actId="478"/>
          <ac:cxnSpMkLst>
            <pc:docMk/>
            <pc:sldMk cId="356934847" sldId="336"/>
            <ac:cxnSpMk id="52" creationId="{9FCC00F8-4D78-45D1-94C2-AA6E85D67CC8}"/>
          </ac:cxnSpMkLst>
        </pc:cxn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53" creationId="{B3405D41-6154-493A-9D03-AB9E28B4689E}"/>
          </ac:cxnSpMkLst>
        </pc:cxn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70" creationId="{2459DB52-6DDA-4AFD-8DEF-C243A6EECD58}"/>
          </ac:cxnSpMkLst>
        </pc:cxn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71" creationId="{755AEED6-C6C2-4595-85CF-66AA9A0AE117}"/>
          </ac:cxnSpMkLst>
        </pc:cxn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72" creationId="{78037311-580D-4E79-8D2B-4CF9E03A415B}"/>
          </ac:cxnSpMkLst>
        </pc:cxn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73" creationId="{DBC4C674-10E4-4B48-B947-4A655EC611CC}"/>
          </ac:cxnSpMkLst>
        </pc:cxn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74" creationId="{9B286F55-99F4-468F-9ED1-6E297594D034}"/>
          </ac:cxnSpMkLst>
        </pc:cxnChg>
        <pc:cxnChg chg="del">
          <ac:chgData name=" " userId="c35da11e-9127-4684-84bf-6f2f5b1a5995" providerId="ADAL" clId="{B980F381-9B97-4D54-8FED-BD825C836D72}" dt="2020-08-10T11:27:05.689" v="560" actId="478"/>
          <ac:cxnSpMkLst>
            <pc:docMk/>
            <pc:sldMk cId="356934847" sldId="336"/>
            <ac:cxnSpMk id="79" creationId="{A37BBA0F-E7A6-4C31-BCD4-A918B2528EE3}"/>
          </ac:cxnSpMkLst>
        </pc:cxnChg>
        <pc:cxnChg chg="del">
          <ac:chgData name=" " userId="c35da11e-9127-4684-84bf-6f2f5b1a5995" providerId="ADAL" clId="{B980F381-9B97-4D54-8FED-BD825C836D72}" dt="2020-08-10T11:27:06.881" v="561" actId="478"/>
          <ac:cxnSpMkLst>
            <pc:docMk/>
            <pc:sldMk cId="356934847" sldId="336"/>
            <ac:cxnSpMk id="82" creationId="{3FC2FD0C-BEF7-4D9C-9529-859C43D2058D}"/>
          </ac:cxnSpMkLst>
        </pc:cxnChg>
        <pc:cxnChg chg="del">
          <ac:chgData name=" " userId="c35da11e-9127-4684-84bf-6f2f5b1a5995" providerId="ADAL" clId="{B980F381-9B97-4D54-8FED-BD825C836D72}" dt="2020-08-10T11:27:08.677" v="562" actId="478"/>
          <ac:cxnSpMkLst>
            <pc:docMk/>
            <pc:sldMk cId="356934847" sldId="336"/>
            <ac:cxnSpMk id="86" creationId="{4EC55A67-27C1-48E8-84F5-AC65D0A5F163}"/>
          </ac:cxnSpMkLst>
        </pc:cxnChg>
        <pc:cxnChg chg="del">
          <ac:chgData name=" " userId="c35da11e-9127-4684-84bf-6f2f5b1a5995" providerId="ADAL" clId="{B980F381-9B97-4D54-8FED-BD825C836D72}" dt="2020-08-10T11:28:15.829" v="571" actId="478"/>
          <ac:cxnSpMkLst>
            <pc:docMk/>
            <pc:sldMk cId="356934847" sldId="336"/>
            <ac:cxnSpMk id="87" creationId="{EF076D2E-1BF6-4BB4-A022-FE1D477AFD99}"/>
          </ac:cxnSpMkLst>
        </pc:cxn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88" creationId="{36E30F9C-C9C7-4666-94A0-704948739006}"/>
          </ac:cxnSpMkLst>
        </pc:cxnChg>
        <pc:cxnChg chg="del">
          <ac:chgData name=" " userId="c35da11e-9127-4684-84bf-6f2f5b1a5995" providerId="ADAL" clId="{B980F381-9B97-4D54-8FED-BD825C836D72}" dt="2020-08-10T11:37:21.660" v="644" actId="478"/>
          <ac:cxnSpMkLst>
            <pc:docMk/>
            <pc:sldMk cId="356934847" sldId="336"/>
            <ac:cxnSpMk id="89" creationId="{9E332D49-AB78-4CE2-9CA3-B51EE9565363}"/>
          </ac:cxnSpMkLst>
        </pc:cxnChg>
        <pc:cxnChg chg="add del">
          <ac:chgData name=" " userId="c35da11e-9127-4684-84bf-6f2f5b1a5995" providerId="ADAL" clId="{B980F381-9B97-4D54-8FED-BD825C836D72}" dt="2020-08-10T11:45:08.560" v="805"/>
          <ac:cxnSpMkLst>
            <pc:docMk/>
            <pc:sldMk cId="356934847" sldId="336"/>
            <ac:cxnSpMk id="90" creationId="{10EFA44E-3B3B-4F4C-84D7-DF076B224E50}"/>
          </ac:cxnSpMkLst>
        </pc:cxnChg>
        <pc:cxnChg chg="mod">
          <ac:chgData name=" " userId="c35da11e-9127-4684-84bf-6f2f5b1a5995" providerId="ADAL" clId="{B980F381-9B97-4D54-8FED-BD825C836D72}" dt="2020-08-10T11:44:46.002" v="798" actId="14100"/>
          <ac:cxnSpMkLst>
            <pc:docMk/>
            <pc:sldMk cId="356934847" sldId="336"/>
            <ac:cxnSpMk id="91" creationId="{EBDD6080-0972-44B0-8CBF-F27CA63B783E}"/>
          </ac:cxnSpMkLst>
        </pc:cxnChg>
        <pc:cxnChg chg="add mod">
          <ac:chgData name=" " userId="c35da11e-9127-4684-84bf-6f2f5b1a5995" providerId="ADAL" clId="{B980F381-9B97-4D54-8FED-BD825C836D72}" dt="2020-08-10T11:48:41.419" v="858" actId="1076"/>
          <ac:cxnSpMkLst>
            <pc:docMk/>
            <pc:sldMk cId="356934847" sldId="336"/>
            <ac:cxnSpMk id="92" creationId="{DCA68741-142E-4B86-8569-9AB3AF1EE4BF}"/>
          </ac:cxnSpMkLst>
        </pc:cxnChg>
      </pc:sldChg>
      <pc:sldChg chg="addSp delSp modSp">
        <pc:chgData name=" " userId="c35da11e-9127-4684-84bf-6f2f5b1a5995" providerId="ADAL" clId="{B980F381-9B97-4D54-8FED-BD825C836D72}" dt="2020-08-10T12:08:50.875" v="1698"/>
        <pc:sldMkLst>
          <pc:docMk/>
          <pc:sldMk cId="1175913989" sldId="361"/>
        </pc:sldMkLst>
        <pc:spChg chg="add del mod">
          <ac:chgData name=" " userId="c35da11e-9127-4684-84bf-6f2f5b1a5995" providerId="ADAL" clId="{B980F381-9B97-4D54-8FED-BD825C836D72}" dt="2020-08-10T12:08:50.875" v="1698"/>
          <ac:spMkLst>
            <pc:docMk/>
            <pc:sldMk cId="1175913989" sldId="361"/>
            <ac:spMk id="3" creationId="{C45E6757-F45F-479D-87A5-F524AA28295E}"/>
          </ac:spMkLst>
        </pc:spChg>
      </pc:sldChg>
      <pc:sldChg chg="modSp">
        <pc:chgData name=" " userId="c35da11e-9127-4684-84bf-6f2f5b1a5995" providerId="ADAL" clId="{B980F381-9B97-4D54-8FED-BD825C836D72}" dt="2020-08-10T11:07:04.080" v="137" actId="20577"/>
        <pc:sldMkLst>
          <pc:docMk/>
          <pc:sldMk cId="1323130607" sldId="365"/>
        </pc:sldMkLst>
        <pc:graphicFrameChg chg="mod modGraphic">
          <ac:chgData name=" " userId="c35da11e-9127-4684-84bf-6f2f5b1a5995" providerId="ADAL" clId="{B980F381-9B97-4D54-8FED-BD825C836D72}" dt="2020-08-10T11:06:13.619" v="55"/>
          <ac:graphicFrameMkLst>
            <pc:docMk/>
            <pc:sldMk cId="1323130607" sldId="365"/>
            <ac:graphicFrameMk id="13" creationId="{417A4361-A8BC-4DFB-885F-5381C8AB2B98}"/>
          </ac:graphicFrameMkLst>
        </pc:graphicFrameChg>
        <pc:graphicFrameChg chg="mod modGraphic">
          <ac:chgData name=" " userId="c35da11e-9127-4684-84bf-6f2f5b1a5995" providerId="ADAL" clId="{B980F381-9B97-4D54-8FED-BD825C836D72}" dt="2020-08-10T11:07:04.080" v="137" actId="20577"/>
          <ac:graphicFrameMkLst>
            <pc:docMk/>
            <pc:sldMk cId="1323130607" sldId="365"/>
            <ac:graphicFrameMk id="15" creationId="{73686143-62F0-4592-9826-C421D5B99500}"/>
          </ac:graphicFrameMkLst>
        </pc:graphicFrameChg>
      </pc:sldChg>
      <pc:sldChg chg="addSp delSp modSp">
        <pc:chgData name=" " userId="c35da11e-9127-4684-84bf-6f2f5b1a5995" providerId="ADAL" clId="{B980F381-9B97-4D54-8FED-BD825C836D72}" dt="2020-08-10T12:04:15.218" v="1445" actId="20577"/>
        <pc:sldMkLst>
          <pc:docMk/>
          <pc:sldMk cId="3930458971" sldId="373"/>
        </pc:sldMkLst>
        <pc:spChg chg="add del">
          <ac:chgData name=" " userId="c35da11e-9127-4684-84bf-6f2f5b1a5995" providerId="ADAL" clId="{B980F381-9B97-4D54-8FED-BD825C836D72}" dt="2020-08-10T12:03:04.169" v="1414"/>
          <ac:spMkLst>
            <pc:docMk/>
            <pc:sldMk cId="3930458971" sldId="373"/>
            <ac:spMk id="8" creationId="{37BADAE8-A253-4829-9D28-4D800C7E0AB3}"/>
          </ac:spMkLst>
        </pc:spChg>
        <pc:spChg chg="mod">
          <ac:chgData name=" " userId="c35da11e-9127-4684-84bf-6f2f5b1a5995" providerId="ADAL" clId="{B980F381-9B97-4D54-8FED-BD825C836D72}" dt="2020-08-10T12:03:56.656" v="1425" actId="1076"/>
          <ac:spMkLst>
            <pc:docMk/>
            <pc:sldMk cId="3930458971" sldId="373"/>
            <ac:spMk id="23" creationId="{7EF070AF-DF07-4910-B45B-F1633675A41E}"/>
          </ac:spMkLst>
        </pc:spChg>
        <pc:spChg chg="add mod">
          <ac:chgData name=" " userId="c35da11e-9127-4684-84bf-6f2f5b1a5995" providerId="ADAL" clId="{B980F381-9B97-4D54-8FED-BD825C836D72}" dt="2020-08-10T12:04:15.218" v="1445" actId="20577"/>
          <ac:spMkLst>
            <pc:docMk/>
            <pc:sldMk cId="3930458971" sldId="373"/>
            <ac:spMk id="47" creationId="{FB8884A8-B742-414D-96F6-66B335491C61}"/>
          </ac:spMkLst>
        </pc:spChg>
        <pc:spChg chg="mod">
          <ac:chgData name=" " userId="c35da11e-9127-4684-84bf-6f2f5b1a5995" providerId="ADAL" clId="{B980F381-9B97-4D54-8FED-BD825C836D72}" dt="2020-08-10T12:02:40.679" v="1409" actId="1076"/>
          <ac:spMkLst>
            <pc:docMk/>
            <pc:sldMk cId="3930458971" sldId="373"/>
            <ac:spMk id="77" creationId="{6F82C7E2-1629-4A4A-9C76-8D65FCB09696}"/>
          </ac:spMkLst>
        </pc:spChg>
        <pc:spChg chg="mod">
          <ac:chgData name=" " userId="c35da11e-9127-4684-84bf-6f2f5b1a5995" providerId="ADAL" clId="{B980F381-9B97-4D54-8FED-BD825C836D72}" dt="2020-08-10T12:02:46.812" v="1411" actId="1076"/>
          <ac:spMkLst>
            <pc:docMk/>
            <pc:sldMk cId="3930458971" sldId="373"/>
            <ac:spMk id="90" creationId="{49F2F87D-C9C9-414E-A205-AB92259CAAF5}"/>
          </ac:spMkLst>
        </pc:spChg>
        <pc:cxnChg chg="mod">
          <ac:chgData name=" " userId="c35da11e-9127-4684-84bf-6f2f5b1a5995" providerId="ADAL" clId="{B980F381-9B97-4D54-8FED-BD825C836D72}" dt="2020-08-10T12:02:42.701" v="1410" actId="14100"/>
          <ac:cxnSpMkLst>
            <pc:docMk/>
            <pc:sldMk cId="3930458971" sldId="373"/>
            <ac:cxnSpMk id="34" creationId="{2B58F7AF-E643-48F6-8A6D-6EB77A6CA08C}"/>
          </ac:cxnSpMkLst>
        </pc:cxnChg>
        <pc:cxnChg chg="mod">
          <ac:chgData name=" " userId="c35da11e-9127-4684-84bf-6f2f5b1a5995" providerId="ADAL" clId="{B980F381-9B97-4D54-8FED-BD825C836D72}" dt="2020-08-10T12:02:40.679" v="1409" actId="1076"/>
          <ac:cxnSpMkLst>
            <pc:docMk/>
            <pc:sldMk cId="3930458971" sldId="373"/>
            <ac:cxnSpMk id="43" creationId="{AABB6052-635F-42C5-984C-3E156DA4FC45}"/>
          </ac:cxnSpMkLst>
        </pc:cxnChg>
        <pc:cxnChg chg="add mod">
          <ac:chgData name=" " userId="c35da11e-9127-4684-84bf-6f2f5b1a5995" providerId="ADAL" clId="{B980F381-9B97-4D54-8FED-BD825C836D72}" dt="2020-08-10T12:04:00.055" v="1426" actId="14100"/>
          <ac:cxnSpMkLst>
            <pc:docMk/>
            <pc:sldMk cId="3930458971" sldId="373"/>
            <ac:cxnSpMk id="48" creationId="{F936E4AE-A318-484B-A2B2-306FF8E9EDFE}"/>
          </ac:cxnSpMkLst>
        </pc:cxnChg>
        <pc:cxnChg chg="add mod">
          <ac:chgData name=" " userId="c35da11e-9127-4684-84bf-6f2f5b1a5995" providerId="ADAL" clId="{B980F381-9B97-4D54-8FED-BD825C836D72}" dt="2020-08-10T12:04:03.978" v="1428" actId="1076"/>
          <ac:cxnSpMkLst>
            <pc:docMk/>
            <pc:sldMk cId="3930458971" sldId="373"/>
            <ac:cxnSpMk id="51" creationId="{B6ECD9B6-4C61-451E-9BBF-F03566758E5A}"/>
          </ac:cxnSpMkLst>
        </pc:cxnChg>
        <pc:cxnChg chg="mod">
          <ac:chgData name=" " userId="c35da11e-9127-4684-84bf-6f2f5b1a5995" providerId="ADAL" clId="{B980F381-9B97-4D54-8FED-BD825C836D72}" dt="2020-08-10T12:02:48.742" v="1412" actId="14100"/>
          <ac:cxnSpMkLst>
            <pc:docMk/>
            <pc:sldMk cId="3930458971" sldId="373"/>
            <ac:cxnSpMk id="89" creationId="{3C5A6504-1AFC-41C7-A7CC-023586547723}"/>
          </ac:cxnSpMkLst>
        </pc:cxnChg>
      </pc:sldChg>
      <pc:sldChg chg="modSp">
        <pc:chgData name=" " userId="c35da11e-9127-4684-84bf-6f2f5b1a5995" providerId="ADAL" clId="{B980F381-9B97-4D54-8FED-BD825C836D72}" dt="2020-08-10T12:07:23.667" v="1659"/>
        <pc:sldMkLst>
          <pc:docMk/>
          <pc:sldMk cId="3517364918" sldId="377"/>
        </pc:sldMkLst>
        <pc:spChg chg="mod">
          <ac:chgData name=" " userId="c35da11e-9127-4684-84bf-6f2f5b1a5995" providerId="ADAL" clId="{B980F381-9B97-4D54-8FED-BD825C836D72}" dt="2020-08-10T12:07:23.667" v="1659"/>
          <ac:spMkLst>
            <pc:docMk/>
            <pc:sldMk cId="3517364918" sldId="377"/>
            <ac:spMk id="7" creationId="{46DC54AD-2AF4-417C-BA4E-D1CADB20C1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4213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ani.co.kr/arti/economy/it/886238.html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738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IoT</a:t>
            </a:r>
            <a:r>
              <a:rPr lang="ko-KR" altLang="en-US" sz="2400" b="1" spc="-150" dirty="0">
                <a:solidFill>
                  <a:srgbClr val="77787B"/>
                </a:solidFill>
              </a:rPr>
              <a:t>기반 스마트 공유주차 관리 인프라 구축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2020. 08. 10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Parking IoT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김진석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윤창섭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권오승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김민호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4371" y="368982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84B7B2-5F8F-4F44-806B-AA0BDD04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" y="1328333"/>
            <a:ext cx="9100157" cy="1908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C831B6-981F-49A7-ABC4-E629B828067E}"/>
              </a:ext>
            </a:extLst>
          </p:cNvPr>
          <p:cNvSpPr txBox="1"/>
          <p:nvPr/>
        </p:nvSpPr>
        <p:spPr>
          <a:xfrm>
            <a:off x="323528" y="3789040"/>
            <a:ext cx="82521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○</a:t>
            </a:r>
            <a:r>
              <a:rPr lang="ko-KR" altLang="en-US" sz="2000" b="1" dirty="0"/>
              <a:t> 번호판 인식 알고리즘</a:t>
            </a:r>
            <a:endParaRPr lang="en-US" altLang="ko-KR" sz="2000" b="1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OpenCV</a:t>
            </a:r>
            <a:r>
              <a:rPr lang="ko-KR" altLang="en-US" dirty="0"/>
              <a:t>에 내장된 </a:t>
            </a:r>
            <a:r>
              <a:rPr lang="en-US" altLang="ko-KR" dirty="0"/>
              <a:t>Canny edge, Contour </a:t>
            </a:r>
            <a:r>
              <a:rPr lang="ko-KR" altLang="en-US" dirty="0"/>
              <a:t>등의 알고리즘들을 조합하여 번호판 영역의 </a:t>
            </a:r>
            <a:r>
              <a:rPr lang="en-US" altLang="ko-KR" dirty="0"/>
              <a:t>Box</a:t>
            </a:r>
            <a:r>
              <a:rPr lang="ko-KR" altLang="en-US" dirty="0"/>
              <a:t>를 추출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차량 번호판 인식에 최적화 되어있는 </a:t>
            </a:r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Neural Network </a:t>
            </a:r>
            <a:r>
              <a:rPr lang="ko-KR" altLang="en-US" dirty="0"/>
              <a:t>모델인 </a:t>
            </a:r>
            <a:r>
              <a:rPr lang="en-US" altLang="ko-KR" dirty="0"/>
              <a:t>LPR(License Plate Recognition)net</a:t>
            </a:r>
            <a:r>
              <a:rPr lang="ko-KR" altLang="en-US" dirty="0"/>
              <a:t>을 적용하여 </a:t>
            </a:r>
            <a:r>
              <a:rPr lang="en-US" altLang="ko-KR" dirty="0"/>
              <a:t>Box </a:t>
            </a:r>
            <a:r>
              <a:rPr lang="ko-KR" altLang="en-US" dirty="0"/>
              <a:t>영역의 번호판 인식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286DF5A-B036-469F-9C73-5FCD049619C9}"/>
              </a:ext>
            </a:extLst>
          </p:cNvPr>
          <p:cNvGrpSpPr/>
          <p:nvPr/>
        </p:nvGrpSpPr>
        <p:grpSpPr>
          <a:xfrm>
            <a:off x="107504" y="1219020"/>
            <a:ext cx="8957714" cy="5041608"/>
            <a:chOff x="93143" y="714459"/>
            <a:chExt cx="8957714" cy="504160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4C74B1B-025E-4788-AD24-5F05CC9FC957}"/>
                </a:ext>
              </a:extLst>
            </p:cNvPr>
            <p:cNvSpPr/>
            <p:nvPr/>
          </p:nvSpPr>
          <p:spPr>
            <a:xfrm>
              <a:off x="2070646" y="3607557"/>
              <a:ext cx="1800200" cy="108011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Master Node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Jetson nano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965E90E-23F8-4EB3-B651-87E0D6029F40}"/>
                </a:ext>
              </a:extLst>
            </p:cNvPr>
            <p:cNvSpPr/>
            <p:nvPr/>
          </p:nvSpPr>
          <p:spPr>
            <a:xfrm>
              <a:off x="93143" y="3881843"/>
              <a:ext cx="1584176" cy="5315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5V, 4A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전원어답터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1E55981-3435-4785-AF4B-94CC12318B2A}"/>
                </a:ext>
              </a:extLst>
            </p:cNvPr>
            <p:cNvSpPr/>
            <p:nvPr/>
          </p:nvSpPr>
          <p:spPr>
            <a:xfrm>
              <a:off x="2289564" y="1728379"/>
              <a:ext cx="1584176" cy="86409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스위치허브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PoE8000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36FE25C-DAE9-41F2-A996-73C7A629CF8A}"/>
                </a:ext>
              </a:extLst>
            </p:cNvPr>
            <p:cNvCxnSpPr>
              <a:stCxn id="14" idx="3"/>
              <a:endCxn id="3" idx="1"/>
            </p:cNvCxnSpPr>
            <p:nvPr/>
          </p:nvCxnSpPr>
          <p:spPr>
            <a:xfrm flipV="1">
              <a:off x="1677319" y="4147616"/>
              <a:ext cx="393327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071ECE-1377-4567-997F-D332E85A3F35}"/>
                </a:ext>
              </a:extLst>
            </p:cNvPr>
            <p:cNvSpPr/>
            <p:nvPr/>
          </p:nvSpPr>
          <p:spPr>
            <a:xfrm>
              <a:off x="250796" y="1728813"/>
              <a:ext cx="1584176" cy="86409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공유기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A2004NS-MU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EF070AF-DF07-4910-B45B-F1633675A41E}"/>
                </a:ext>
              </a:extLst>
            </p:cNvPr>
            <p:cNvSpPr/>
            <p:nvPr/>
          </p:nvSpPr>
          <p:spPr>
            <a:xfrm>
              <a:off x="1215884" y="5251519"/>
              <a:ext cx="1800200" cy="36512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128GB SD</a:t>
              </a:r>
              <a:r>
                <a:rPr lang="ko-KR" altLang="en-US" b="1" dirty="0">
                  <a:solidFill>
                    <a:schemeClr val="tx1"/>
                  </a:solidFill>
                </a:rPr>
                <a:t>카드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5FC5105-C362-47FA-8525-C4D8BF6CE43B}"/>
                </a:ext>
              </a:extLst>
            </p:cNvPr>
            <p:cNvGrpSpPr/>
            <p:nvPr/>
          </p:nvGrpSpPr>
          <p:grpSpPr>
            <a:xfrm>
              <a:off x="5364088" y="2477166"/>
              <a:ext cx="1584176" cy="1436155"/>
              <a:chOff x="5984340" y="4255760"/>
              <a:chExt cx="1584176" cy="1436155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1BB11611-536F-480A-8F59-22628E335EC0}"/>
                  </a:ext>
                </a:extLst>
              </p:cNvPr>
              <p:cNvSpPr/>
              <p:nvPr/>
            </p:nvSpPr>
            <p:spPr>
              <a:xfrm>
                <a:off x="5984340" y="4982323"/>
                <a:ext cx="1584176" cy="7095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Arduino Uno R3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B1CCCCA-76E8-4EAD-A332-E2F34841DB7E}"/>
                  </a:ext>
                </a:extLst>
              </p:cNvPr>
              <p:cNvSpPr/>
              <p:nvPr/>
            </p:nvSpPr>
            <p:spPr>
              <a:xfrm>
                <a:off x="5984340" y="4255760"/>
                <a:ext cx="1584176" cy="7095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Arduino Ethernet Shield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562CC1A-E9FA-4F28-B728-C7D497A5B8BA}"/>
                </a:ext>
              </a:extLst>
            </p:cNvPr>
            <p:cNvSpPr/>
            <p:nvPr/>
          </p:nvSpPr>
          <p:spPr>
            <a:xfrm>
              <a:off x="7449536" y="1728379"/>
              <a:ext cx="1584176" cy="7095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초음파센서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HC-SR04P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2231B70-3E3E-404E-9CE9-3E94F15777F7}"/>
                </a:ext>
              </a:extLst>
            </p:cNvPr>
            <p:cNvCxnSpPr/>
            <p:nvPr/>
          </p:nvCxnSpPr>
          <p:spPr>
            <a:xfrm flipV="1">
              <a:off x="1837975" y="2155741"/>
              <a:ext cx="393327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648535A-97FB-4978-8045-FED23AD4F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926" y="1424051"/>
              <a:ext cx="579937" cy="3514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B58F7AF-E643-48F6-8A6D-6EB77A6CA08C}"/>
                </a:ext>
              </a:extLst>
            </p:cNvPr>
            <p:cNvCxnSpPr>
              <a:cxnSpLocks/>
            </p:cNvCxnSpPr>
            <p:nvPr/>
          </p:nvCxnSpPr>
          <p:spPr>
            <a:xfrm>
              <a:off x="3931436" y="2349111"/>
              <a:ext cx="490067" cy="2569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16D7B08-C741-46C9-B6E9-3503DBE81F99}"/>
                </a:ext>
              </a:extLst>
            </p:cNvPr>
            <p:cNvGrpSpPr/>
            <p:nvPr/>
          </p:nvGrpSpPr>
          <p:grpSpPr>
            <a:xfrm>
              <a:off x="5364088" y="4148028"/>
              <a:ext cx="1584176" cy="1436155"/>
              <a:chOff x="5984340" y="4255760"/>
              <a:chExt cx="1584176" cy="1436155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D6E8ADC2-A2AF-4C40-9115-A40073B4E51E}"/>
                  </a:ext>
                </a:extLst>
              </p:cNvPr>
              <p:cNvSpPr/>
              <p:nvPr/>
            </p:nvSpPr>
            <p:spPr>
              <a:xfrm>
                <a:off x="5984340" y="4982323"/>
                <a:ext cx="1584176" cy="7095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Arduino Uno R3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B00FD68F-8E66-43F0-AF17-087DDD54CFE1}"/>
                  </a:ext>
                </a:extLst>
              </p:cNvPr>
              <p:cNvSpPr/>
              <p:nvPr/>
            </p:nvSpPr>
            <p:spPr>
              <a:xfrm>
                <a:off x="5984340" y="4255760"/>
                <a:ext cx="1584176" cy="7095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Arduino Ethernet Shield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ABB6052-635F-42C5-984C-3E156DA4FC45}"/>
                </a:ext>
              </a:extLst>
            </p:cNvPr>
            <p:cNvCxnSpPr>
              <a:cxnSpLocks/>
              <a:stCxn id="77" idx="2"/>
              <a:endCxn id="24" idx="1"/>
            </p:cNvCxnSpPr>
            <p:nvPr/>
          </p:nvCxnSpPr>
          <p:spPr>
            <a:xfrm>
              <a:off x="4853874" y="3053572"/>
              <a:ext cx="510214" cy="504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59428E1-9E1A-40D1-943C-F1087DDEE958}"/>
                </a:ext>
              </a:extLst>
            </p:cNvPr>
            <p:cNvSpPr/>
            <p:nvPr/>
          </p:nvSpPr>
          <p:spPr>
            <a:xfrm>
              <a:off x="7449536" y="2708484"/>
              <a:ext cx="1584176" cy="7095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초음파센서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HC-SR04P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99E77B1-57FB-4367-A707-4DB4F9E2ECD3}"/>
                </a:ext>
              </a:extLst>
            </p:cNvPr>
            <p:cNvSpPr/>
            <p:nvPr/>
          </p:nvSpPr>
          <p:spPr>
            <a:xfrm>
              <a:off x="7466681" y="4065234"/>
              <a:ext cx="1584176" cy="7095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초음파센서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HC-SR04P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1CFF313-FCDE-400A-9338-65F521FEC486}"/>
                </a:ext>
              </a:extLst>
            </p:cNvPr>
            <p:cNvSpPr/>
            <p:nvPr/>
          </p:nvSpPr>
          <p:spPr>
            <a:xfrm>
              <a:off x="7449536" y="5046475"/>
              <a:ext cx="1584176" cy="7095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초음파센서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HC-SR04P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E8D093D-3A17-405C-9839-C06D57C523A7}"/>
                </a:ext>
              </a:extLst>
            </p:cNvPr>
            <p:cNvSpPr/>
            <p:nvPr/>
          </p:nvSpPr>
          <p:spPr>
            <a:xfrm>
              <a:off x="6845316" y="753042"/>
              <a:ext cx="1800200" cy="7095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IP </a:t>
              </a:r>
              <a:r>
                <a:rPr lang="ko-KR" altLang="en-US" b="1" dirty="0">
                  <a:solidFill>
                    <a:schemeClr val="tx1"/>
                  </a:solidFill>
                </a:rPr>
                <a:t>카메라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IPC-HFW2431T-ZS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78C0BF4E-C013-400F-88B3-A3C37314BD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190" y="1441022"/>
              <a:ext cx="2771063" cy="5329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24A7F58-1040-45F7-939F-A309995AFC5A}"/>
                </a:ext>
              </a:extLst>
            </p:cNvPr>
            <p:cNvSpPr/>
            <p:nvPr/>
          </p:nvSpPr>
          <p:spPr>
            <a:xfrm>
              <a:off x="4608004" y="714459"/>
              <a:ext cx="1800200" cy="70959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IP </a:t>
              </a:r>
              <a:r>
                <a:rPr lang="ko-KR" altLang="en-US" b="1" dirty="0">
                  <a:solidFill>
                    <a:schemeClr val="tx1"/>
                  </a:solidFill>
                </a:rPr>
                <a:t>카메라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IPC-HFW2431T-ZS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BE988018-12EF-456C-9BED-4B7732186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9692" y="2447371"/>
              <a:ext cx="526989" cy="9214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9F9CC01-3589-4F03-B2FE-3E08E77527EB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6948264" y="3279117"/>
              <a:ext cx="480670" cy="2794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2F2D66DC-546C-447B-AD49-5A354981A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640" y="4581128"/>
              <a:ext cx="466294" cy="4583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D3D52CC-EF89-48F1-9EAE-C3B8B0D173BE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6948264" y="5229201"/>
              <a:ext cx="480670" cy="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BF94DDE4-5987-4459-894D-558C107949DD}"/>
                </a:ext>
              </a:extLst>
            </p:cNvPr>
            <p:cNvCxnSpPr>
              <a:cxnSpLocks/>
            </p:cNvCxnSpPr>
            <p:nvPr/>
          </p:nvCxnSpPr>
          <p:spPr>
            <a:xfrm>
              <a:off x="3016084" y="2701971"/>
              <a:ext cx="0" cy="779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F82C7E2-1629-4A4A-9C76-8D65FCB09696}"/>
                </a:ext>
              </a:extLst>
            </p:cNvPr>
            <p:cNvSpPr/>
            <p:nvPr/>
          </p:nvSpPr>
          <p:spPr>
            <a:xfrm>
              <a:off x="4405175" y="2610352"/>
              <a:ext cx="897398" cy="44322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PoE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스플리터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9BB1EE72-B220-4580-890B-23F7F05AC629}"/>
                </a:ext>
              </a:extLst>
            </p:cNvPr>
            <p:cNvCxnSpPr>
              <a:cxnSpLocks/>
            </p:cNvCxnSpPr>
            <p:nvPr/>
          </p:nvCxnSpPr>
          <p:spPr>
            <a:xfrm>
              <a:off x="3930688" y="2407593"/>
              <a:ext cx="633335" cy="1801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3C5A6504-1AFC-41C7-A7CC-023586547723}"/>
                </a:ext>
              </a:extLst>
            </p:cNvPr>
            <p:cNvCxnSpPr>
              <a:cxnSpLocks/>
              <a:stCxn id="90" idx="2"/>
              <a:endCxn id="36" idx="1"/>
            </p:cNvCxnSpPr>
            <p:nvPr/>
          </p:nvCxnSpPr>
          <p:spPr>
            <a:xfrm>
              <a:off x="4848216" y="4698334"/>
              <a:ext cx="515872" cy="5310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49F2F87D-C9C9-414E-A205-AB92259CAAF5}"/>
                </a:ext>
              </a:extLst>
            </p:cNvPr>
            <p:cNvSpPr/>
            <p:nvPr/>
          </p:nvSpPr>
          <p:spPr>
            <a:xfrm>
              <a:off x="4399517" y="4255114"/>
              <a:ext cx="897398" cy="44322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PoE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스플리터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8884A8-B742-414D-96F6-66B335491C61}"/>
              </a:ext>
            </a:extLst>
          </p:cNvPr>
          <p:cNvSpPr/>
          <p:nvPr/>
        </p:nvSpPr>
        <p:spPr>
          <a:xfrm>
            <a:off x="3148945" y="5761283"/>
            <a:ext cx="1800200" cy="36512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1TB HDD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36E4AE-A318-484B-A2B2-306FF8E9EDFE}"/>
              </a:ext>
            </a:extLst>
          </p:cNvPr>
          <p:cNvCxnSpPr>
            <a:cxnSpLocks/>
          </p:cNvCxnSpPr>
          <p:nvPr/>
        </p:nvCxnSpPr>
        <p:spPr>
          <a:xfrm>
            <a:off x="2411760" y="5192235"/>
            <a:ext cx="0" cy="56384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6ECD9B6-4C61-451E-9BBF-F03566758E5A}"/>
              </a:ext>
            </a:extLst>
          </p:cNvPr>
          <p:cNvCxnSpPr>
            <a:cxnSpLocks/>
          </p:cNvCxnSpPr>
          <p:nvPr/>
        </p:nvCxnSpPr>
        <p:spPr>
          <a:xfrm>
            <a:off x="3419872" y="5186498"/>
            <a:ext cx="0" cy="56384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437271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8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85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지정 주차구역 무단주차 차량 알림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장기간 주차중인 외부차량 알림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8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INF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INF-01-01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주차된 차량의 위치정보 제공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INF-01-02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주차된 차량의 상태정보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정지영상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제공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85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차량의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입〮출차시간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및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8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TRS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TRS-01-01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입차차량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감지 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입차시간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정지영상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번호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주차면 정보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TRS-01-02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출차차량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감지 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출차시간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정지영상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번호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주차면 정보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TRS-01-03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주기적으로 차량의 정지영상과 번호판 인식정보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27154" y="11335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530" y="650959"/>
            <a:ext cx="3092967" cy="273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OpenCV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관련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279D9D-48F1-4CBA-BD96-B9B66E54D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2" y="1585444"/>
            <a:ext cx="6830935" cy="454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27154" y="11335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639AFE-98D0-4917-97E4-DA6754748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95" y="1689192"/>
            <a:ext cx="3019172" cy="32725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E89452-0221-4630-8141-63F8A3C2A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29" y="5096109"/>
            <a:ext cx="8604216" cy="1137501"/>
          </a:xfrm>
          <a:prstGeom prst="rect">
            <a:avLst/>
          </a:prstGeom>
        </p:spPr>
      </p:pic>
      <p:sp>
        <p:nvSpPr>
          <p:cNvPr id="5" name="제목 12">
            <a:extLst>
              <a:ext uri="{FF2B5EF4-FFF2-40B4-BE49-F238E27FC236}">
                <a16:creationId xmlns:a16="http://schemas.microsoft.com/office/drawing/2014/main" id="{F8DB94F5-205A-461A-AADE-DAAF8B40E1CB}"/>
              </a:ext>
            </a:extLst>
          </p:cNvPr>
          <p:cNvSpPr txBox="1">
            <a:spLocks/>
          </p:cNvSpPr>
          <p:nvPr/>
        </p:nvSpPr>
        <p:spPr>
          <a:xfrm>
            <a:off x="104485" y="710250"/>
            <a:ext cx="3092967" cy="273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OpenCV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관련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C54AD-2AF4-417C-BA4E-D1CADB20C14D}"/>
              </a:ext>
            </a:extLst>
          </p:cNvPr>
          <p:cNvSpPr txBox="1"/>
          <p:nvPr/>
        </p:nvSpPr>
        <p:spPr>
          <a:xfrm>
            <a:off x="5014171" y="1812454"/>
            <a:ext cx="35182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OpenCV </a:t>
            </a:r>
            <a:r>
              <a:rPr lang="ko-KR" altLang="en-US" dirty="0"/>
              <a:t>라이브러리를 사용하여</a:t>
            </a:r>
            <a:endParaRPr lang="en-US" altLang="ko-KR" dirty="0"/>
          </a:p>
          <a:p>
            <a:r>
              <a:rPr lang="ko-KR" altLang="en-US" dirty="0"/>
              <a:t> 차량 번호판의 </a:t>
            </a:r>
            <a:r>
              <a:rPr lang="en-US" altLang="ko-KR" dirty="0"/>
              <a:t>Bounding Box</a:t>
            </a:r>
            <a:r>
              <a:rPr lang="ko-KR" altLang="en-US" dirty="0"/>
              <a:t>를 추출하는 것이 목표이다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</a:t>
            </a:r>
            <a:r>
              <a:rPr lang="en-US" altLang="ko-KR" dirty="0"/>
              <a:t> Contour </a:t>
            </a:r>
            <a:r>
              <a:rPr lang="ko-KR" altLang="en-US" dirty="0"/>
              <a:t>알고리즘을 통해 번호판으로 추정되는 영역을 추출할 수 있도록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2C3873-E640-49AC-A50F-A2BEE35F9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3292" y="1938136"/>
            <a:ext cx="1383471" cy="14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6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</a:t>
            </a:r>
            <a:r>
              <a:rPr lang="en-US" altLang="ko-KR" sz="1700" b="1" dirty="0" err="1">
                <a:solidFill>
                  <a:schemeClr val="bg1"/>
                </a:solidFill>
                <a:latin typeface="+mn-ea"/>
                <a:cs typeface="+mj-cs"/>
              </a:rPr>
              <a:t>LPRnet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적용 결과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1F37D8-F853-4EAB-8E85-32C164640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625" y="785142"/>
            <a:ext cx="5157311" cy="38679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55B089-D022-4F6D-800E-876344808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76" y="4387289"/>
            <a:ext cx="2514600" cy="1495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371898-21AB-4C09-AB52-3977A534D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40" y="2049964"/>
            <a:ext cx="2133600" cy="161925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A93EE9-1626-44C0-AF78-CFF6A28AE9ED}"/>
              </a:ext>
            </a:extLst>
          </p:cNvPr>
          <p:cNvCxnSpPr>
            <a:cxnSpLocks/>
          </p:cNvCxnSpPr>
          <p:nvPr/>
        </p:nvCxnSpPr>
        <p:spPr>
          <a:xfrm flipH="1" flipV="1">
            <a:off x="2699792" y="3573017"/>
            <a:ext cx="1440160" cy="2463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7170F6D-095E-4183-B567-9D58F204C308}"/>
              </a:ext>
            </a:extLst>
          </p:cNvPr>
          <p:cNvCxnSpPr>
            <a:cxnSpLocks/>
          </p:cNvCxnSpPr>
          <p:nvPr/>
        </p:nvCxnSpPr>
        <p:spPr>
          <a:xfrm flipH="1">
            <a:off x="3004728" y="3678307"/>
            <a:ext cx="5023656" cy="12112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823028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1028" name="Picture 4" descr="※ 그래픽을 누르면 크게 볼 수 있습니다.">
            <a:extLst>
              <a:ext uri="{FF2B5EF4-FFF2-40B4-BE49-F238E27FC236}">
                <a16:creationId xmlns:a16="http://schemas.microsoft.com/office/drawing/2014/main" id="{709D05F4-9DF1-4182-B1D3-F6BDC053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8" y="1233892"/>
            <a:ext cx="7620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27A80-841C-402F-850A-18E9294B1AC9}"/>
              </a:ext>
            </a:extLst>
          </p:cNvPr>
          <p:cNvSpPr txBox="1"/>
          <p:nvPr/>
        </p:nvSpPr>
        <p:spPr>
          <a:xfrm>
            <a:off x="326555" y="4793111"/>
            <a:ext cx="852806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자율주행차 시대의 완성은 </a:t>
            </a:r>
            <a:r>
              <a:rPr lang="en-US" altLang="ko-KR" b="1" dirty="0"/>
              <a:t>‘</a:t>
            </a:r>
            <a:r>
              <a:rPr lang="ko-KR" altLang="en-US" b="1" dirty="0"/>
              <a:t>스마트 주차장</a:t>
            </a:r>
            <a:r>
              <a:rPr lang="en-US" altLang="ko-KR" b="1" dirty="0"/>
              <a:t>‘</a:t>
            </a:r>
          </a:p>
          <a:p>
            <a:endParaRPr lang="en-US" altLang="ko-KR" sz="900" b="1" dirty="0"/>
          </a:p>
          <a:p>
            <a:r>
              <a:rPr lang="ko-KR" altLang="en-US" sz="1400" dirty="0"/>
              <a:t>장소</a:t>
            </a:r>
            <a:r>
              <a:rPr lang="en-US" altLang="ko-KR" sz="1400" dirty="0"/>
              <a:t>·</a:t>
            </a:r>
            <a:r>
              <a:rPr lang="ko-KR" altLang="en-US" sz="1400" dirty="0"/>
              <a:t>요금 분석해 입차부터 결제까지 데이터 한데 모이는 ‘</a:t>
            </a:r>
            <a:r>
              <a:rPr lang="ko-KR" altLang="en-US" sz="1400" dirty="0" err="1"/>
              <a:t>모빌리티</a:t>
            </a:r>
            <a:r>
              <a:rPr lang="ko-KR" altLang="en-US" sz="1400" dirty="0"/>
              <a:t> 거점’</a:t>
            </a:r>
            <a:r>
              <a:rPr lang="en-US" altLang="ko-KR" sz="1400" dirty="0"/>
              <a:t>, </a:t>
            </a:r>
            <a:r>
              <a:rPr lang="ko-KR" altLang="en-US" sz="1400" dirty="0"/>
              <a:t>미 샌프란시스코 </a:t>
            </a:r>
            <a:r>
              <a:rPr lang="en-US" altLang="ko-KR" sz="1400" dirty="0"/>
              <a:t>2</a:t>
            </a:r>
            <a:r>
              <a:rPr lang="ko-KR" altLang="en-US" sz="1400" dirty="0"/>
              <a:t>년 시범운영 결과 공해 배출 </a:t>
            </a:r>
            <a:r>
              <a:rPr lang="en-US" altLang="ko-KR" sz="1400" dirty="0"/>
              <a:t>30%, </a:t>
            </a:r>
            <a:r>
              <a:rPr lang="ko-KR" altLang="en-US" sz="1400" dirty="0"/>
              <a:t>요금은 최대 </a:t>
            </a:r>
            <a:r>
              <a:rPr lang="en-US" altLang="ko-KR" sz="1400" dirty="0"/>
              <a:t>16%↓, “</a:t>
            </a:r>
            <a:r>
              <a:rPr lang="ko-KR" altLang="en-US" sz="1400" dirty="0"/>
              <a:t>서비스 주체</a:t>
            </a:r>
            <a:r>
              <a:rPr lang="en-US" altLang="ko-KR" sz="1400" dirty="0"/>
              <a:t>, </a:t>
            </a:r>
            <a:r>
              <a:rPr lang="ko-KR" altLang="en-US" sz="1400" dirty="0"/>
              <a:t>주차장 </a:t>
            </a:r>
            <a:r>
              <a:rPr lang="ko-KR" altLang="en-US" sz="1400" dirty="0" err="1"/>
              <a:t>소유주→이용자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완성차업체와</a:t>
            </a:r>
            <a:r>
              <a:rPr lang="ko-KR" altLang="en-US" sz="1400" dirty="0"/>
              <a:t> 인공지능</a:t>
            </a:r>
            <a:r>
              <a:rPr lang="en-US" altLang="ko-KR" sz="1400" dirty="0"/>
              <a:t>·</a:t>
            </a:r>
            <a:r>
              <a:rPr lang="ko-KR" altLang="en-US" sz="1400" dirty="0"/>
              <a:t>빅데이터 협력”</a:t>
            </a:r>
          </a:p>
          <a:p>
            <a:endParaRPr lang="ko-KR" altLang="en-US" sz="1400" dirty="0"/>
          </a:p>
          <a:p>
            <a:r>
              <a:rPr lang="ko-KR" altLang="en-US" sz="1200" dirty="0"/>
              <a:t>원문보기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5"/>
              </a:rPr>
              <a:t>http://www.hani.co.kr/arti/economy/it/886238.html#csidxd1bb8a955c372b29edba3f7eff3ab22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7A4361-A8BC-4DFB-885F-5381C8AB2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02064"/>
              </p:ext>
            </p:extLst>
          </p:nvPr>
        </p:nvGraphicFramePr>
        <p:xfrm>
          <a:off x="109682" y="1262933"/>
          <a:ext cx="4320479" cy="4750499"/>
        </p:xfrm>
        <a:graphic>
          <a:graphicData uri="http://schemas.openxmlformats.org/drawingml/2006/table">
            <a:tbl>
              <a:tblPr/>
              <a:tblGrid>
                <a:gridCol w="357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8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143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주차차량 감지하기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주차면에 차량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차량을 감지한다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번호판 인식하기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카메라로 전달 받은 영상데이터로 차량 번호판을 인식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차량 위치 정보파악하기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주차면 감지와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IP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카메라로 차량 위치를 파악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9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데이터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저장하기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얻은 데이터를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5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정보 주차 관리 시스템 서버에 전송하기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얻은 차량 정보를 주차 관리 시스템 서버에 전송한다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2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 관리 서버에 응답하기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 관리 서버에서 차량 관련 정보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응답 및 요구한 정보를 전송한다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686143-62F0-4592-9826-C421D5B99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42013"/>
              </p:ext>
            </p:extLst>
          </p:nvPr>
        </p:nvGraphicFramePr>
        <p:xfrm>
          <a:off x="4540536" y="1262934"/>
          <a:ext cx="4496261" cy="3124215"/>
        </p:xfrm>
        <a:graphic>
          <a:graphicData uri="http://schemas.openxmlformats.org/drawingml/2006/table">
            <a:tbl>
              <a:tblPr/>
              <a:tblGrid>
                <a:gridCol w="472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5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8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0399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주차차량 감지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초음파센서를 이용하여 주차차량을 감지할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또한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카메라를 이용해서도 감지할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65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카메라를 통한 영상 수집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카메라를 통해 영상을 수집할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차량번호판 인식하기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임베디드 보드를 이용하여 번호판 인식을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① </a:t>
            </a:r>
            <a:r>
              <a:rPr lang="ko-KR" altLang="en-US" sz="1400" b="1" dirty="0" err="1">
                <a:solidFill>
                  <a:schemeClr val="tx1"/>
                </a:solidFill>
              </a:rPr>
              <a:t>아두이노의</a:t>
            </a:r>
            <a:r>
              <a:rPr lang="ko-KR" altLang="en-US" sz="1400" b="1" dirty="0">
                <a:solidFill>
                  <a:schemeClr val="tx1"/>
                </a:solidFill>
              </a:rPr>
              <a:t> 초음파 센서를 이용하여 차량과의 거리 측정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② 측정된 거리로 </a:t>
            </a:r>
            <a:r>
              <a:rPr lang="ko-KR" altLang="en-US" sz="1400" b="1" dirty="0" err="1">
                <a:solidFill>
                  <a:schemeClr val="tx1"/>
                </a:solidFill>
              </a:rPr>
              <a:t>아두이노에서</a:t>
            </a:r>
            <a:r>
              <a:rPr lang="ko-KR" altLang="en-US" sz="1400" b="1" dirty="0">
                <a:solidFill>
                  <a:schemeClr val="tx1"/>
                </a:solidFill>
              </a:rPr>
              <a:t> 주차면의 차량 유무 판단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ko-KR" altLang="en-US" sz="1400" b="1" dirty="0">
                <a:solidFill>
                  <a:schemeClr val="tx1"/>
                </a:solidFill>
              </a:rPr>
              <a:t> ③ 판단된 정보를 이더넷 </a:t>
            </a:r>
            <a:r>
              <a:rPr lang="ko-KR" altLang="en-US" sz="1400" b="1" dirty="0" err="1">
                <a:solidFill>
                  <a:schemeClr val="tx1"/>
                </a:solidFill>
              </a:rPr>
              <a:t>쉴드를</a:t>
            </a:r>
            <a:r>
              <a:rPr lang="ko-KR" altLang="en-US" sz="1400" b="1" dirty="0">
                <a:solidFill>
                  <a:schemeClr val="tx1"/>
                </a:solidFill>
              </a:rPr>
              <a:t> 이용해 </a:t>
            </a:r>
            <a:r>
              <a:rPr lang="en-US" altLang="ko-KR" sz="1400" b="1" dirty="0">
                <a:solidFill>
                  <a:schemeClr val="tx1"/>
                </a:solidFill>
              </a:rPr>
              <a:t>Jetson </a:t>
            </a:r>
            <a:r>
              <a:rPr lang="en-US" altLang="ko-KR" sz="1400" b="1" dirty="0" err="1">
                <a:solidFill>
                  <a:schemeClr val="tx1"/>
                </a:solidFill>
              </a:rPr>
              <a:t>nano</a:t>
            </a:r>
            <a:r>
              <a:rPr lang="ko-KR" altLang="en-US" sz="1400" b="1" dirty="0">
                <a:solidFill>
                  <a:schemeClr val="tx1"/>
                </a:solidFill>
              </a:rPr>
              <a:t>에 전송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④ 차량이 주차하였다고 판단되면 </a:t>
            </a:r>
            <a:r>
              <a:rPr lang="en-US" altLang="ko-KR" sz="1400" b="1" dirty="0">
                <a:solidFill>
                  <a:schemeClr val="tx1"/>
                </a:solidFill>
              </a:rPr>
              <a:t>IP</a:t>
            </a:r>
            <a:r>
              <a:rPr lang="ko-KR" altLang="en-US" sz="1400" b="1" dirty="0">
                <a:solidFill>
                  <a:schemeClr val="tx1"/>
                </a:solidFill>
              </a:rPr>
              <a:t>카메라로부터 정지영상 획득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⑤ </a:t>
            </a:r>
            <a:r>
              <a:rPr lang="en-US" altLang="ko-KR" sz="1400" b="1" dirty="0">
                <a:solidFill>
                  <a:schemeClr val="tx1"/>
                </a:solidFill>
              </a:rPr>
              <a:t>Jetson </a:t>
            </a:r>
            <a:r>
              <a:rPr lang="en-US" altLang="ko-KR" sz="1400" b="1" dirty="0" err="1">
                <a:solidFill>
                  <a:schemeClr val="tx1"/>
                </a:solidFill>
              </a:rPr>
              <a:t>nano</a:t>
            </a:r>
            <a:r>
              <a:rPr lang="ko-KR" altLang="en-US" sz="1400" b="1" dirty="0">
                <a:solidFill>
                  <a:schemeClr val="tx1"/>
                </a:solidFill>
              </a:rPr>
              <a:t>에서 </a:t>
            </a:r>
            <a:r>
              <a:rPr lang="en-US" altLang="ko-KR" sz="1400" b="1" dirty="0">
                <a:solidFill>
                  <a:schemeClr val="tx1"/>
                </a:solidFill>
              </a:rPr>
              <a:t>OpenCV</a:t>
            </a:r>
            <a:r>
              <a:rPr lang="ko-KR" altLang="en-US" sz="1400" b="1" dirty="0">
                <a:solidFill>
                  <a:schemeClr val="tx1"/>
                </a:solidFill>
              </a:rPr>
              <a:t>로 영상처리를 하고 </a:t>
            </a:r>
            <a:r>
              <a:rPr lang="en-US" altLang="ko-KR" sz="1400" b="1" dirty="0" err="1">
                <a:solidFill>
                  <a:schemeClr val="tx1"/>
                </a:solidFill>
              </a:rPr>
              <a:t>LPRnet</a:t>
            </a:r>
            <a:r>
              <a:rPr lang="ko-KR" altLang="en-US" sz="1400" b="1" dirty="0">
                <a:solidFill>
                  <a:schemeClr val="tx1"/>
                </a:solidFill>
              </a:rPr>
              <a:t>을 이용하여 번호판 인식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⑥ 인식된 번호판과 사진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타임태그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주차면 위치 정보를 시스템 팀에 전송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3B04F4-3033-4220-8EB8-5E09C892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66" y="1564566"/>
            <a:ext cx="4266306" cy="39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E169EF-4D78-4452-8035-EADC76803B41}"/>
              </a:ext>
            </a:extLst>
          </p:cNvPr>
          <p:cNvGrpSpPr/>
          <p:nvPr/>
        </p:nvGrpSpPr>
        <p:grpSpPr>
          <a:xfrm>
            <a:off x="-26543" y="1302475"/>
            <a:ext cx="5678664" cy="4358773"/>
            <a:chOff x="-26544" y="1302475"/>
            <a:chExt cx="6233741" cy="47935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6E40921-6378-4FAE-94E5-32E1E4E8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7224" y="3808443"/>
              <a:ext cx="2679973" cy="1358904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0D5C898-478E-4FCE-8547-96AEA521E772}"/>
                </a:ext>
              </a:extLst>
            </p:cNvPr>
            <p:cNvGrpSpPr/>
            <p:nvPr/>
          </p:nvGrpSpPr>
          <p:grpSpPr>
            <a:xfrm>
              <a:off x="-26544" y="1302475"/>
              <a:ext cx="6155760" cy="4793504"/>
              <a:chOff x="-26544" y="1302475"/>
              <a:chExt cx="6155760" cy="479350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7528A6A-C5EE-4ADA-985F-886E8780F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7200" y="1302475"/>
                <a:ext cx="1661857" cy="1796602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AC53CBA-3893-497D-AAC3-BC8BC8390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604" y="3529191"/>
                <a:ext cx="1661857" cy="1796602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A409856-233D-4A5F-B416-C30E385DC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323528" y="1364751"/>
                <a:ext cx="452809" cy="83602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D50E2AB-2EE3-480F-833F-FA1E46EA2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308202" y="2351305"/>
                <a:ext cx="452809" cy="83602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626893A-140D-4C85-B7D3-EE5870976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358175" y="3921225"/>
                <a:ext cx="452809" cy="83602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C66BB65-C5A9-4823-9D51-C9F16B4BF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328771" y="4903940"/>
                <a:ext cx="452809" cy="836025"/>
              </a:xfrm>
              <a:prstGeom prst="rect">
                <a:avLst/>
              </a:prstGeom>
            </p:spPr>
          </p:pic>
          <p:sp>
            <p:nvSpPr>
              <p:cNvPr id="27" name="화살표: 왼쪽/오른쪽 26">
                <a:extLst>
                  <a:ext uri="{FF2B5EF4-FFF2-40B4-BE49-F238E27FC236}">
                    <a16:creationId xmlns:a16="http://schemas.microsoft.com/office/drawing/2014/main" id="{721362FC-3410-42F3-B8B7-D2EE66A50DAF}"/>
                  </a:ext>
                </a:extLst>
              </p:cNvPr>
              <p:cNvSpPr/>
              <p:nvPr/>
            </p:nvSpPr>
            <p:spPr>
              <a:xfrm>
                <a:off x="906533" y="2103056"/>
                <a:ext cx="452810" cy="200486"/>
              </a:xfrm>
              <a:prstGeom prst="left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6" name="화살표: 왼쪽/오른쪽 35">
                <a:extLst>
                  <a:ext uri="{FF2B5EF4-FFF2-40B4-BE49-F238E27FC236}">
                    <a16:creationId xmlns:a16="http://schemas.microsoft.com/office/drawing/2014/main" id="{1F01672E-89C8-44A5-85C3-BE6654C8F27B}"/>
                  </a:ext>
                </a:extLst>
              </p:cNvPr>
              <p:cNvSpPr/>
              <p:nvPr/>
            </p:nvSpPr>
            <p:spPr>
              <a:xfrm>
                <a:off x="913264" y="4693835"/>
                <a:ext cx="452810" cy="200486"/>
              </a:xfrm>
              <a:prstGeom prst="left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8" name="화살표: 왼쪽/오른쪽 37">
                <a:extLst>
                  <a:ext uri="{FF2B5EF4-FFF2-40B4-BE49-F238E27FC236}">
                    <a16:creationId xmlns:a16="http://schemas.microsoft.com/office/drawing/2014/main" id="{7EB04A08-3286-4C76-94F4-6AC97114AB5B}"/>
                  </a:ext>
                </a:extLst>
              </p:cNvPr>
              <p:cNvSpPr/>
              <p:nvPr/>
            </p:nvSpPr>
            <p:spPr>
              <a:xfrm>
                <a:off x="2982472" y="2049087"/>
                <a:ext cx="452810" cy="200486"/>
              </a:xfrm>
              <a:prstGeom prst="left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0" name="화살표: 왼쪽/오른쪽 39">
                <a:extLst>
                  <a:ext uri="{FF2B5EF4-FFF2-40B4-BE49-F238E27FC236}">
                    <a16:creationId xmlns:a16="http://schemas.microsoft.com/office/drawing/2014/main" id="{7D77CD7C-BD3A-4CB8-B000-37DED1B14272}"/>
                  </a:ext>
                </a:extLst>
              </p:cNvPr>
              <p:cNvSpPr/>
              <p:nvPr/>
            </p:nvSpPr>
            <p:spPr>
              <a:xfrm>
                <a:off x="3022578" y="4405797"/>
                <a:ext cx="452810" cy="200486"/>
              </a:xfrm>
              <a:prstGeom prst="left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E0C67BE4-31A9-4BC7-B47F-EC3C69CE9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9243" y="1468170"/>
                <a:ext cx="2679973" cy="135890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C589B5-05AC-4E07-B9EC-FDA69FCD1A0A}"/>
                  </a:ext>
                </a:extLst>
              </p:cNvPr>
              <p:cNvSpPr/>
              <p:nvPr/>
            </p:nvSpPr>
            <p:spPr>
              <a:xfrm>
                <a:off x="3248983" y="2573733"/>
                <a:ext cx="739346" cy="391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B4C46EC-6174-41B9-A02C-5D3D91FF9F46}"/>
                  </a:ext>
                </a:extLst>
              </p:cNvPr>
              <p:cNvSpPr/>
              <p:nvPr/>
            </p:nvSpPr>
            <p:spPr>
              <a:xfrm>
                <a:off x="3429147" y="4971762"/>
                <a:ext cx="739346" cy="391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5D8EC-9A47-4B47-B0D1-900D0D5AA4AC}"/>
                  </a:ext>
                </a:extLst>
              </p:cNvPr>
              <p:cNvSpPr txBox="1"/>
              <p:nvPr/>
            </p:nvSpPr>
            <p:spPr>
              <a:xfrm>
                <a:off x="4086664" y="2817999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Ethernet Shield</a:t>
                </a:r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464657-FCD8-4EE4-9942-AB1DC6955620}"/>
                  </a:ext>
                </a:extLst>
              </p:cNvPr>
              <p:cNvSpPr txBox="1"/>
              <p:nvPr/>
            </p:nvSpPr>
            <p:spPr>
              <a:xfrm>
                <a:off x="4086664" y="5102163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Ethernet Shield</a:t>
                </a:r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3623A3-B81F-4D8B-B734-E3EB4F351BB6}"/>
                  </a:ext>
                </a:extLst>
              </p:cNvPr>
              <p:cNvSpPr txBox="1"/>
              <p:nvPr/>
            </p:nvSpPr>
            <p:spPr>
              <a:xfrm>
                <a:off x="1613488" y="3025686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Arduino</a:t>
                </a:r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D750B3-6B2B-491A-810D-F461BE27DBBC}"/>
                  </a:ext>
                </a:extLst>
              </p:cNvPr>
              <p:cNvSpPr txBox="1"/>
              <p:nvPr/>
            </p:nvSpPr>
            <p:spPr>
              <a:xfrm>
                <a:off x="1648776" y="5211440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Arduino</a:t>
                </a:r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6617A2-846B-498F-A313-D5C137913A51}"/>
                  </a:ext>
                </a:extLst>
              </p:cNvPr>
              <p:cNvSpPr txBox="1"/>
              <p:nvPr/>
            </p:nvSpPr>
            <p:spPr>
              <a:xfrm>
                <a:off x="-26544" y="3129468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HC-SR04P </a:t>
                </a:r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87930C-CF59-453A-8C99-C0CBD6B292C1}"/>
                  </a:ext>
                </a:extLst>
              </p:cNvPr>
              <p:cNvSpPr txBox="1"/>
              <p:nvPr/>
            </p:nvSpPr>
            <p:spPr>
              <a:xfrm>
                <a:off x="16416" y="5726647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HC-SR04P </a:t>
                </a:r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C2AD515-9AD1-421D-B0B7-74BA16639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40687"/>
              </p:ext>
            </p:extLst>
          </p:nvPr>
        </p:nvGraphicFramePr>
        <p:xfrm>
          <a:off x="5865275" y="1375216"/>
          <a:ext cx="3185701" cy="4211377"/>
        </p:xfrm>
        <a:graphic>
          <a:graphicData uri="http://schemas.openxmlformats.org/drawingml/2006/table">
            <a:tbl>
              <a:tblPr/>
              <a:tblGrid>
                <a:gridCol w="6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9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9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/>
                        <a:t>HC-SR04P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초음파센서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5V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전원공급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초음파센서 그라운드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초음파센서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93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TRIGGER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초음파센서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TRIGGER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95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/>
                        <a:t>Arduino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GPIO 5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초음파 센서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를 위한 핀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GPIO 6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초음파 센서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Trigger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를 위한 핀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5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5V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초음파센서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VCC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5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초음파 센서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GND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5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GPIO 10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이더넷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쉴드와의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SPI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통신을 위한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GPIO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핀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04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GPIO 11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0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GPIO 12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0763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GPIO 13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07799"/>
                  </a:ext>
                </a:extLst>
              </a:tr>
              <a:tr h="8599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Ethernet Shield</a:t>
                      </a:r>
                      <a:endParaRPr lang="ko-KR" altLang="en-US" sz="900" dirty="0"/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MISO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슬레이브에서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데이터를 출력하기 위한 핀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5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MOSI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마스터에서 데이터를 출력하기 위한 핀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5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SCK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Serial clock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핀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199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SS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데이터를 송수신할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슬레이브를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선택하기 위한 핀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3" name="그림 2" descr="전화, 휴대폰, 화면이(가) 표시된 사진&#10;&#10;자동 생성된 설명">
            <a:extLst>
              <a:ext uri="{FF2B5EF4-FFF2-40B4-BE49-F238E27FC236}">
                <a16:creationId xmlns:a16="http://schemas.microsoft.com/office/drawing/2014/main" id="{1F5FBB19-302A-4D0B-BDF9-77A915C9C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4" y="1469979"/>
            <a:ext cx="9144000" cy="44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7D34CEE-B76B-44E3-847B-0327B02FA698}"/>
              </a:ext>
            </a:extLst>
          </p:cNvPr>
          <p:cNvSpPr/>
          <p:nvPr/>
        </p:nvSpPr>
        <p:spPr>
          <a:xfrm>
            <a:off x="424356" y="1484784"/>
            <a:ext cx="1339332" cy="33265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주차면 감지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31356F8-42CE-4724-823A-A37F6DBA29E0}"/>
              </a:ext>
            </a:extLst>
          </p:cNvPr>
          <p:cNvCxnSpPr>
            <a:stCxn id="2" idx="2"/>
          </p:cNvCxnSpPr>
          <p:nvPr/>
        </p:nvCxnSpPr>
        <p:spPr>
          <a:xfrm>
            <a:off x="1094022" y="1817441"/>
            <a:ext cx="21594" cy="4203847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8F49BB-4EB6-4D8A-A5CE-5ABE790CF88A}"/>
              </a:ext>
            </a:extLst>
          </p:cNvPr>
          <p:cNvSpPr/>
          <p:nvPr/>
        </p:nvSpPr>
        <p:spPr>
          <a:xfrm>
            <a:off x="2647656" y="1499610"/>
            <a:ext cx="1339332" cy="33265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IP</a:t>
            </a:r>
            <a:r>
              <a:rPr lang="ko-KR" altLang="en-US" sz="1600" b="1" dirty="0"/>
              <a:t>카메라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CBB11A-B146-49CB-BABC-28963350D2AD}"/>
              </a:ext>
            </a:extLst>
          </p:cNvPr>
          <p:cNvCxnSpPr>
            <a:stCxn id="15" idx="2"/>
          </p:cNvCxnSpPr>
          <p:nvPr/>
        </p:nvCxnSpPr>
        <p:spPr>
          <a:xfrm>
            <a:off x="3317322" y="1832267"/>
            <a:ext cx="21594" cy="4203847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59F6FF8-E240-4854-A4C9-C2A4D1706E6E}"/>
              </a:ext>
            </a:extLst>
          </p:cNvPr>
          <p:cNvSpPr/>
          <p:nvPr/>
        </p:nvSpPr>
        <p:spPr>
          <a:xfrm>
            <a:off x="4912639" y="1484784"/>
            <a:ext cx="1339332" cy="33265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번호판 인식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7C7438-835D-4732-B942-A7E5F3BAB1FD}"/>
              </a:ext>
            </a:extLst>
          </p:cNvPr>
          <p:cNvCxnSpPr>
            <a:stCxn id="18" idx="2"/>
          </p:cNvCxnSpPr>
          <p:nvPr/>
        </p:nvCxnSpPr>
        <p:spPr>
          <a:xfrm>
            <a:off x="5582305" y="1817441"/>
            <a:ext cx="21594" cy="4203847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619E983-023E-4B66-8CEA-755E779E2EEB}"/>
              </a:ext>
            </a:extLst>
          </p:cNvPr>
          <p:cNvSpPr/>
          <p:nvPr/>
        </p:nvSpPr>
        <p:spPr>
          <a:xfrm>
            <a:off x="7187780" y="1484784"/>
            <a:ext cx="1339332" cy="33265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서버 전송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B9AD9A-9466-42EF-8F9F-66793E76CA46}"/>
              </a:ext>
            </a:extLst>
          </p:cNvPr>
          <p:cNvCxnSpPr>
            <a:stCxn id="20" idx="2"/>
          </p:cNvCxnSpPr>
          <p:nvPr/>
        </p:nvCxnSpPr>
        <p:spPr>
          <a:xfrm>
            <a:off x="7857446" y="1817441"/>
            <a:ext cx="21594" cy="4203847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A53205A-D91B-4807-B478-5B2807574033}"/>
              </a:ext>
            </a:extLst>
          </p:cNvPr>
          <p:cNvSpPr/>
          <p:nvPr/>
        </p:nvSpPr>
        <p:spPr>
          <a:xfrm>
            <a:off x="960803" y="2202998"/>
            <a:ext cx="266438" cy="106910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B4A8481-3D39-46FE-B628-45BD85FF179F}"/>
              </a:ext>
            </a:extLst>
          </p:cNvPr>
          <p:cNvGrpSpPr/>
          <p:nvPr/>
        </p:nvGrpSpPr>
        <p:grpSpPr>
          <a:xfrm>
            <a:off x="1278508" y="2339529"/>
            <a:ext cx="180020" cy="324968"/>
            <a:chOff x="1475656" y="2202998"/>
            <a:chExt cx="180020" cy="324968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1D67298-942A-4CA4-B507-01366C950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656" y="2202999"/>
              <a:ext cx="180020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2CD00372-2302-4DED-AED8-AC6AE1BEE3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03182" y="2275472"/>
              <a:ext cx="324968" cy="180020"/>
            </a:xfrm>
            <a:prstGeom prst="bentConnector3">
              <a:avLst>
                <a:gd name="adj1" fmla="val 98701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80B7F57-91C7-45A8-AA98-79068EA89550}"/>
              </a:ext>
            </a:extLst>
          </p:cNvPr>
          <p:cNvGrpSpPr/>
          <p:nvPr/>
        </p:nvGrpSpPr>
        <p:grpSpPr>
          <a:xfrm>
            <a:off x="3499513" y="4005064"/>
            <a:ext cx="215736" cy="724762"/>
            <a:chOff x="1475656" y="2202998"/>
            <a:chExt cx="180020" cy="324968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BC8564C-D196-40A4-9544-869BAF96E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656" y="2202999"/>
              <a:ext cx="180020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0271AE45-9B7E-4AD8-9CEA-E34BD84EA47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03182" y="2275472"/>
              <a:ext cx="324968" cy="180020"/>
            </a:xfrm>
            <a:prstGeom prst="bentConnector3">
              <a:avLst>
                <a:gd name="adj1" fmla="val 98701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4B4F1E5-13B4-4A96-A32B-3D3352E6F8BE}"/>
              </a:ext>
            </a:extLst>
          </p:cNvPr>
          <p:cNvSpPr txBox="1"/>
          <p:nvPr/>
        </p:nvSpPr>
        <p:spPr>
          <a:xfrm>
            <a:off x="1519055" y="2166705"/>
            <a:ext cx="1436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</a:t>
            </a:r>
            <a:r>
              <a:rPr lang="ko-KR" altLang="en-US" sz="1100" dirty="0"/>
              <a:t>분 동안 초음파센서가 일정거리 이하라는 것을 토대로 차량 유무 판단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E9BBACC-936D-443C-90E5-ADE2D8BC178E}"/>
              </a:ext>
            </a:extLst>
          </p:cNvPr>
          <p:cNvSpPr/>
          <p:nvPr/>
        </p:nvSpPr>
        <p:spPr>
          <a:xfrm>
            <a:off x="977494" y="5599772"/>
            <a:ext cx="266438" cy="3505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762779F-E556-4C1B-9F43-4F7FB9A1DB3D}"/>
              </a:ext>
            </a:extLst>
          </p:cNvPr>
          <p:cNvCxnSpPr>
            <a:cxnSpLocks/>
          </p:cNvCxnSpPr>
          <p:nvPr/>
        </p:nvCxnSpPr>
        <p:spPr>
          <a:xfrm flipV="1">
            <a:off x="1222864" y="3090908"/>
            <a:ext cx="1901336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A852134-D301-4B41-A013-0BD3C11E1DBE}"/>
              </a:ext>
            </a:extLst>
          </p:cNvPr>
          <p:cNvSpPr txBox="1"/>
          <p:nvPr/>
        </p:nvSpPr>
        <p:spPr>
          <a:xfrm>
            <a:off x="1451140" y="3084252"/>
            <a:ext cx="1596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차량 존재한다고 알림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69DE366-D723-4EE9-B4D0-7F732D1BC33B}"/>
              </a:ext>
            </a:extLst>
          </p:cNvPr>
          <p:cNvCxnSpPr>
            <a:cxnSpLocks/>
          </p:cNvCxnSpPr>
          <p:nvPr/>
        </p:nvCxnSpPr>
        <p:spPr>
          <a:xfrm flipV="1">
            <a:off x="1307816" y="5753868"/>
            <a:ext cx="643288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37DD47C-DCA0-45CA-8581-CEE1E671EFFF}"/>
              </a:ext>
            </a:extLst>
          </p:cNvPr>
          <p:cNvSpPr txBox="1"/>
          <p:nvPr/>
        </p:nvSpPr>
        <p:spPr>
          <a:xfrm>
            <a:off x="1381752" y="5768694"/>
            <a:ext cx="1901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6</a:t>
            </a:r>
            <a:r>
              <a:rPr lang="ko-KR" altLang="en-US" sz="1100" dirty="0"/>
              <a:t>시간마다 연결 정상상태 확인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FE794D88-80CC-4ACE-9107-E1A973CBC7C1}"/>
              </a:ext>
            </a:extLst>
          </p:cNvPr>
          <p:cNvSpPr/>
          <p:nvPr/>
        </p:nvSpPr>
        <p:spPr>
          <a:xfrm>
            <a:off x="3205697" y="2905403"/>
            <a:ext cx="254027" cy="36157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D94E20B1-E135-48E1-B6D9-ACF8D1828867}"/>
              </a:ext>
            </a:extLst>
          </p:cNvPr>
          <p:cNvSpPr/>
          <p:nvPr/>
        </p:nvSpPr>
        <p:spPr>
          <a:xfrm>
            <a:off x="3179069" y="3944074"/>
            <a:ext cx="266438" cy="106910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6D904D9-063A-4D09-99B0-2B7CA7512FD1}"/>
              </a:ext>
            </a:extLst>
          </p:cNvPr>
          <p:cNvSpPr txBox="1"/>
          <p:nvPr/>
        </p:nvSpPr>
        <p:spPr>
          <a:xfrm>
            <a:off x="3707904" y="4014110"/>
            <a:ext cx="1336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</a:t>
            </a:r>
            <a:r>
              <a:rPr lang="ko-KR" altLang="en-US" sz="1100" dirty="0"/>
              <a:t>분마다 스냅샷을 찍음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8EF2303-A2D2-48F7-9854-2683A2A67D74}"/>
              </a:ext>
            </a:extLst>
          </p:cNvPr>
          <p:cNvCxnSpPr>
            <a:cxnSpLocks/>
          </p:cNvCxnSpPr>
          <p:nvPr/>
        </p:nvCxnSpPr>
        <p:spPr>
          <a:xfrm>
            <a:off x="3539050" y="4908013"/>
            <a:ext cx="4206973" cy="156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34BFB44-7BE2-466A-BAE8-F627FDA077C1}"/>
              </a:ext>
            </a:extLst>
          </p:cNvPr>
          <p:cNvSpPr txBox="1"/>
          <p:nvPr/>
        </p:nvSpPr>
        <p:spPr>
          <a:xfrm>
            <a:off x="3691948" y="4870321"/>
            <a:ext cx="1901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스냅샷을 서버로 전송해 차량 상태 확인</a:t>
            </a: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BBA363E-7877-40C4-843C-3EB67670FD70}"/>
              </a:ext>
            </a:extLst>
          </p:cNvPr>
          <p:cNvCxnSpPr>
            <a:cxnSpLocks/>
          </p:cNvCxnSpPr>
          <p:nvPr/>
        </p:nvCxnSpPr>
        <p:spPr>
          <a:xfrm flipV="1">
            <a:off x="3521020" y="3084652"/>
            <a:ext cx="1901336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B6E1D246-465D-4740-80DD-28A4D7102A29}"/>
              </a:ext>
            </a:extLst>
          </p:cNvPr>
          <p:cNvSpPr/>
          <p:nvPr/>
        </p:nvSpPr>
        <p:spPr>
          <a:xfrm>
            <a:off x="5482157" y="2838474"/>
            <a:ext cx="254027" cy="185998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6CFC3E9-EC83-4362-81BD-A95B680F671B}"/>
              </a:ext>
            </a:extLst>
          </p:cNvPr>
          <p:cNvSpPr txBox="1"/>
          <p:nvPr/>
        </p:nvSpPr>
        <p:spPr>
          <a:xfrm>
            <a:off x="3688695" y="3096116"/>
            <a:ext cx="1596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찍은 사진을 바탕으로 번호판 인식 시작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442BCB7-F91E-47E8-AA31-076C4022A862}"/>
              </a:ext>
            </a:extLst>
          </p:cNvPr>
          <p:cNvGrpSpPr/>
          <p:nvPr/>
        </p:nvGrpSpPr>
        <p:grpSpPr>
          <a:xfrm>
            <a:off x="5772135" y="2901903"/>
            <a:ext cx="215736" cy="625096"/>
            <a:chOff x="1475656" y="2202998"/>
            <a:chExt cx="180020" cy="324968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A2DA354F-2795-40FD-A766-02244BF42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656" y="2202999"/>
              <a:ext cx="180020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꺾임 113">
              <a:extLst>
                <a:ext uri="{FF2B5EF4-FFF2-40B4-BE49-F238E27FC236}">
                  <a16:creationId xmlns:a16="http://schemas.microsoft.com/office/drawing/2014/main" id="{29E8CFC3-65C7-464B-94AF-BAE8DEC27C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03182" y="2275472"/>
              <a:ext cx="324968" cy="180020"/>
            </a:xfrm>
            <a:prstGeom prst="bentConnector3">
              <a:avLst>
                <a:gd name="adj1" fmla="val 98701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51211C2-5C17-4747-9A2C-1B90F44E78AC}"/>
              </a:ext>
            </a:extLst>
          </p:cNvPr>
          <p:cNvGrpSpPr/>
          <p:nvPr/>
        </p:nvGrpSpPr>
        <p:grpSpPr>
          <a:xfrm>
            <a:off x="5781139" y="3762574"/>
            <a:ext cx="215736" cy="572535"/>
            <a:chOff x="1475656" y="2202998"/>
            <a:chExt cx="180020" cy="324968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5A5E75A0-9ABE-4341-BCE8-1AAB30F0D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656" y="2202999"/>
              <a:ext cx="180020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연결선: 꺾임 116">
              <a:extLst>
                <a:ext uri="{FF2B5EF4-FFF2-40B4-BE49-F238E27FC236}">
                  <a16:creationId xmlns:a16="http://schemas.microsoft.com/office/drawing/2014/main" id="{FD3304E9-9FCE-467F-AF82-E047AAED4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03182" y="2275472"/>
              <a:ext cx="324968" cy="180020"/>
            </a:xfrm>
            <a:prstGeom prst="bentConnector3">
              <a:avLst>
                <a:gd name="adj1" fmla="val 98701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FE7F76E8-C7BE-44A4-AAA4-6B4430854744}"/>
              </a:ext>
            </a:extLst>
          </p:cNvPr>
          <p:cNvSpPr txBox="1"/>
          <p:nvPr/>
        </p:nvSpPr>
        <p:spPr>
          <a:xfrm>
            <a:off x="5933206" y="2944649"/>
            <a:ext cx="1336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OpenCV</a:t>
            </a:r>
            <a:r>
              <a:rPr lang="ko-KR" altLang="en-US" sz="1100" dirty="0"/>
              <a:t>를 통한 번호판 위치 추출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4B43CE4-5EB0-4F02-A6BD-08916FA00B8F}"/>
              </a:ext>
            </a:extLst>
          </p:cNvPr>
          <p:cNvSpPr txBox="1"/>
          <p:nvPr/>
        </p:nvSpPr>
        <p:spPr>
          <a:xfrm>
            <a:off x="5976686" y="3880400"/>
            <a:ext cx="1521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LPRnet</a:t>
            </a:r>
            <a:r>
              <a:rPr lang="ko-KR" altLang="en-US" sz="1100" dirty="0"/>
              <a:t>을 이용한 번호판 텍스트 추출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E3913C9-020F-4EE2-ABD9-4B2AA20DE4C4}"/>
              </a:ext>
            </a:extLst>
          </p:cNvPr>
          <p:cNvCxnSpPr>
            <a:cxnSpLocks/>
          </p:cNvCxnSpPr>
          <p:nvPr/>
        </p:nvCxnSpPr>
        <p:spPr>
          <a:xfrm flipV="1">
            <a:off x="5840069" y="4519790"/>
            <a:ext cx="1901336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D73C5-0C81-45D9-9669-EEF7611ADBCC}"/>
              </a:ext>
            </a:extLst>
          </p:cNvPr>
          <p:cNvSpPr txBox="1"/>
          <p:nvPr/>
        </p:nvSpPr>
        <p:spPr>
          <a:xfrm>
            <a:off x="5793743" y="4492805"/>
            <a:ext cx="1901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서버로 타임 스태프</a:t>
            </a:r>
            <a:r>
              <a:rPr lang="en-US" altLang="ko-KR" sz="1100" dirty="0"/>
              <a:t>, </a:t>
            </a:r>
            <a:r>
              <a:rPr lang="ko-KR" altLang="en-US" sz="1100" dirty="0"/>
              <a:t>사진</a:t>
            </a:r>
            <a:r>
              <a:rPr lang="en-US" altLang="ko-KR" sz="1100" dirty="0"/>
              <a:t>, </a:t>
            </a:r>
            <a:r>
              <a:rPr lang="ko-KR" altLang="en-US" sz="1100" dirty="0"/>
              <a:t>번호판 넘버</a:t>
            </a:r>
            <a:r>
              <a:rPr lang="en-US" altLang="ko-KR" sz="1100" dirty="0"/>
              <a:t>, </a:t>
            </a:r>
            <a:r>
              <a:rPr lang="ko-KR" altLang="en-US" sz="1100" dirty="0"/>
              <a:t>정보 넘김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E980E4E1-6DA8-492D-864B-1E1926C75D96}"/>
              </a:ext>
            </a:extLst>
          </p:cNvPr>
          <p:cNvSpPr/>
          <p:nvPr/>
        </p:nvSpPr>
        <p:spPr>
          <a:xfrm>
            <a:off x="7762248" y="4361342"/>
            <a:ext cx="254027" cy="1573327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3EC81BA-C57A-411A-9258-68F2578F1F01}"/>
              </a:ext>
            </a:extLst>
          </p:cNvPr>
          <p:cNvSpPr txBox="1"/>
          <p:nvPr/>
        </p:nvSpPr>
        <p:spPr>
          <a:xfrm>
            <a:off x="8010439" y="4818848"/>
            <a:ext cx="9720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서버에서 데이터베이스에 저장 후 </a:t>
            </a:r>
            <a:r>
              <a:rPr lang="en-US" altLang="ko-KR" sz="1100" dirty="0"/>
              <a:t>User</a:t>
            </a:r>
            <a:r>
              <a:rPr lang="ko-KR" altLang="en-US" sz="1100" dirty="0"/>
              <a:t>에게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F266F068-2054-4FDB-8C8C-11119E228AC1}"/>
              </a:ext>
            </a:extLst>
          </p:cNvPr>
          <p:cNvGrpSpPr/>
          <p:nvPr/>
        </p:nvGrpSpPr>
        <p:grpSpPr>
          <a:xfrm>
            <a:off x="250790" y="2042308"/>
            <a:ext cx="3995514" cy="3113161"/>
            <a:chOff x="364466" y="1496334"/>
            <a:chExt cx="3995514" cy="311316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522DF49-C5C5-4B52-ADC8-65850E355D32}"/>
                </a:ext>
              </a:extLst>
            </p:cNvPr>
            <p:cNvGrpSpPr/>
            <p:nvPr/>
          </p:nvGrpSpPr>
          <p:grpSpPr>
            <a:xfrm>
              <a:off x="364466" y="1496334"/>
              <a:ext cx="2840209" cy="3113161"/>
              <a:chOff x="1530074" y="701059"/>
              <a:chExt cx="3238939" cy="3600083"/>
            </a:xfrm>
          </p:grpSpPr>
          <p:sp>
            <p:nvSpPr>
              <p:cNvPr id="18" name="순서도: 판단 17">
                <a:extLst>
                  <a:ext uri="{FF2B5EF4-FFF2-40B4-BE49-F238E27FC236}">
                    <a16:creationId xmlns:a16="http://schemas.microsoft.com/office/drawing/2014/main" id="{63D68AA1-8738-427E-BC52-EE456E443386}"/>
                  </a:ext>
                </a:extLst>
              </p:cNvPr>
              <p:cNvSpPr/>
              <p:nvPr/>
            </p:nvSpPr>
            <p:spPr>
              <a:xfrm>
                <a:off x="1530074" y="1391042"/>
                <a:ext cx="1928056" cy="792088"/>
              </a:xfrm>
              <a:prstGeom prst="flowChartDecisi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순서도: 대체 처리 18">
                <a:extLst>
                  <a:ext uri="{FF2B5EF4-FFF2-40B4-BE49-F238E27FC236}">
                    <a16:creationId xmlns:a16="http://schemas.microsoft.com/office/drawing/2014/main" id="{E5B41421-850D-4EC5-9DE0-7B1F73A6CCCD}"/>
                  </a:ext>
                </a:extLst>
              </p:cNvPr>
              <p:cNvSpPr/>
              <p:nvPr/>
            </p:nvSpPr>
            <p:spPr>
              <a:xfrm>
                <a:off x="2994037" y="701059"/>
                <a:ext cx="1440160" cy="365106"/>
              </a:xfrm>
              <a:prstGeom prst="flowChartAlternate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Start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9F98D3BA-4385-4A22-9030-1157F99CBA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3742" y="1162985"/>
                <a:ext cx="153" cy="2280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D8B43138-E9FE-4A84-BDD4-2E0D31A3C745}"/>
                  </a:ext>
                </a:extLst>
              </p:cNvPr>
              <p:cNvSpPr/>
              <p:nvPr/>
            </p:nvSpPr>
            <p:spPr>
              <a:xfrm>
                <a:off x="2840957" y="3869094"/>
                <a:ext cx="1928056" cy="432048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⑤ 서버전송</a:t>
                </a: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250BA4CE-BE2F-490C-AF1A-91384429D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102" y="2183130"/>
                <a:ext cx="0" cy="221583"/>
              </a:xfrm>
              <a:prstGeom prst="straightConnector1">
                <a:avLst/>
              </a:prstGeom>
              <a:ln w="38100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B085D8A6-5D49-4DDF-A350-C69AA299E32D}"/>
                </a:ext>
              </a:extLst>
            </p:cNvPr>
            <p:cNvSpPr/>
            <p:nvPr/>
          </p:nvSpPr>
          <p:spPr>
            <a:xfrm>
              <a:off x="1508527" y="3130311"/>
              <a:ext cx="1690702" cy="37361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순서도: 판단 80">
              <a:extLst>
                <a:ext uri="{FF2B5EF4-FFF2-40B4-BE49-F238E27FC236}">
                  <a16:creationId xmlns:a16="http://schemas.microsoft.com/office/drawing/2014/main" id="{F626A2A3-0EEA-49A0-8F7A-8CF05FFBA166}"/>
                </a:ext>
              </a:extLst>
            </p:cNvPr>
            <p:cNvSpPr/>
            <p:nvPr/>
          </p:nvSpPr>
          <p:spPr>
            <a:xfrm>
              <a:off x="2624068" y="2089490"/>
              <a:ext cx="1637311" cy="684945"/>
            </a:xfrm>
            <a:prstGeom prst="flowChartDecisi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F30865B9-99D7-4471-8703-D43D34BE0A6B}"/>
                </a:ext>
              </a:extLst>
            </p:cNvPr>
            <p:cNvSpPr/>
            <p:nvPr/>
          </p:nvSpPr>
          <p:spPr>
            <a:xfrm>
              <a:off x="1508527" y="3674164"/>
              <a:ext cx="1690701" cy="37361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④ 번호판 인식</a:t>
              </a: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EBDD6080-0972-44B0-8CBF-F27CA63B783E}"/>
                </a:ext>
              </a:extLst>
            </p:cNvPr>
            <p:cNvCxnSpPr>
              <a:cxnSpLocks/>
            </p:cNvCxnSpPr>
            <p:nvPr/>
          </p:nvCxnSpPr>
          <p:spPr>
            <a:xfrm>
              <a:off x="3199228" y="4422689"/>
              <a:ext cx="116075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AF268D3-880D-4135-8B20-251CE46EB037}"/>
              </a:ext>
            </a:extLst>
          </p:cNvPr>
          <p:cNvSpPr/>
          <p:nvPr/>
        </p:nvSpPr>
        <p:spPr>
          <a:xfrm>
            <a:off x="4573496" y="1499173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① 주차차량 감지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초음파 센서를 통해 차량 감지 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② 타이머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마지막 주차면 스냅샷 촬영 시점으로부터 </a:t>
            </a:r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분 경과 시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>
                <a:solidFill>
                  <a:schemeClr val="tx1"/>
                </a:solidFill>
              </a:rPr>
              <a:t> ③ 주차면 스냅샷 촬영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주차면의 스냅샷을 촬영하여 저장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④ 번호판 인식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저장된 사진에서 </a:t>
            </a:r>
            <a:r>
              <a:rPr lang="en-US" altLang="ko-KR" sz="1200" b="1" dirty="0">
                <a:solidFill>
                  <a:schemeClr val="tx1"/>
                </a:solidFill>
              </a:rPr>
              <a:t>OpenCV</a:t>
            </a:r>
            <a:r>
              <a:rPr lang="ko-KR" altLang="en-US" sz="1200" b="1" dirty="0">
                <a:solidFill>
                  <a:schemeClr val="tx1"/>
                </a:solidFill>
              </a:rPr>
              <a:t>와 </a:t>
            </a:r>
            <a:r>
              <a:rPr lang="en-US" altLang="ko-KR" sz="1200" b="1" dirty="0" err="1">
                <a:solidFill>
                  <a:schemeClr val="tx1"/>
                </a:solidFill>
              </a:rPr>
              <a:t>LRPnet</a:t>
            </a:r>
            <a:r>
              <a:rPr lang="ko-KR" altLang="en-US" sz="1200" b="1" dirty="0">
                <a:solidFill>
                  <a:schemeClr val="tx1"/>
                </a:solidFill>
              </a:rPr>
              <a:t>을 이용해 번호판 인식 후 데이터 텍스트화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⑤ 서버전송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저장된 사진과 주차면 정보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인식된 번호판 정보 등을 서버로 전송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9512" y="148455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8CD8DA-D02F-4230-936E-F6AC23701C1D}"/>
              </a:ext>
            </a:extLst>
          </p:cNvPr>
          <p:cNvCxnSpPr>
            <a:cxnSpLocks/>
          </p:cNvCxnSpPr>
          <p:nvPr/>
        </p:nvCxnSpPr>
        <p:spPr>
          <a:xfrm flipH="1">
            <a:off x="2205991" y="2354231"/>
            <a:ext cx="1" cy="10089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6BFC69E-2E6F-472A-87F8-99AC5981DF70}"/>
              </a:ext>
            </a:extLst>
          </p:cNvPr>
          <p:cNvCxnSpPr>
            <a:cxnSpLocks/>
          </p:cNvCxnSpPr>
          <p:nvPr/>
        </p:nvCxnSpPr>
        <p:spPr>
          <a:xfrm>
            <a:off x="3328797" y="2441757"/>
            <a:ext cx="0" cy="1916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3405D41-6154-493A-9D03-AB9E28B4689E}"/>
              </a:ext>
            </a:extLst>
          </p:cNvPr>
          <p:cNvCxnSpPr>
            <a:cxnSpLocks/>
          </p:cNvCxnSpPr>
          <p:nvPr/>
        </p:nvCxnSpPr>
        <p:spPr>
          <a:xfrm flipH="1">
            <a:off x="1095826" y="2459492"/>
            <a:ext cx="2232971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459DB52-6DDA-4AFD-8DEF-C243A6EECD58}"/>
              </a:ext>
            </a:extLst>
          </p:cNvPr>
          <p:cNvCxnSpPr>
            <a:cxnSpLocks/>
          </p:cNvCxnSpPr>
          <p:nvPr/>
        </p:nvCxnSpPr>
        <p:spPr>
          <a:xfrm>
            <a:off x="3324034" y="3320409"/>
            <a:ext cx="0" cy="191613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55AEED6-C6C2-4595-85CF-66AA9A0AE117}"/>
              </a:ext>
            </a:extLst>
          </p:cNvPr>
          <p:cNvCxnSpPr>
            <a:cxnSpLocks/>
          </p:cNvCxnSpPr>
          <p:nvPr/>
        </p:nvCxnSpPr>
        <p:spPr>
          <a:xfrm flipH="1">
            <a:off x="1105351" y="3492955"/>
            <a:ext cx="2232971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8037311-580D-4E79-8D2B-4CF9E03A415B}"/>
              </a:ext>
            </a:extLst>
          </p:cNvPr>
          <p:cNvCxnSpPr>
            <a:cxnSpLocks/>
          </p:cNvCxnSpPr>
          <p:nvPr/>
        </p:nvCxnSpPr>
        <p:spPr>
          <a:xfrm>
            <a:off x="2236124" y="3479910"/>
            <a:ext cx="0" cy="1916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BC4C674-10E4-4B48-B947-4A655EC611CC}"/>
              </a:ext>
            </a:extLst>
          </p:cNvPr>
          <p:cNvCxnSpPr>
            <a:cxnSpLocks/>
          </p:cNvCxnSpPr>
          <p:nvPr/>
        </p:nvCxnSpPr>
        <p:spPr>
          <a:xfrm>
            <a:off x="2245649" y="4044266"/>
            <a:ext cx="0" cy="1916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B286F55-99F4-468F-9ED1-6E297594D034}"/>
              </a:ext>
            </a:extLst>
          </p:cNvPr>
          <p:cNvCxnSpPr>
            <a:cxnSpLocks/>
          </p:cNvCxnSpPr>
          <p:nvPr/>
        </p:nvCxnSpPr>
        <p:spPr>
          <a:xfrm>
            <a:off x="2254612" y="4601624"/>
            <a:ext cx="0" cy="1916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6E30F9C-C9C7-4666-94A0-704948739006}"/>
              </a:ext>
            </a:extLst>
          </p:cNvPr>
          <p:cNvCxnSpPr>
            <a:cxnSpLocks/>
          </p:cNvCxnSpPr>
          <p:nvPr/>
        </p:nvCxnSpPr>
        <p:spPr>
          <a:xfrm>
            <a:off x="4223335" y="2190932"/>
            <a:ext cx="1133" cy="27618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CA68741-142E-4B86-8569-9AB3AF1EE4B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797401" y="2200170"/>
            <a:ext cx="1427067" cy="0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5E04E9A-C20D-47F4-80E5-68E7208FA171}"/>
              </a:ext>
            </a:extLst>
          </p:cNvPr>
          <p:cNvSpPr txBox="1"/>
          <p:nvPr/>
        </p:nvSpPr>
        <p:spPr>
          <a:xfrm>
            <a:off x="399457" y="2833402"/>
            <a:ext cx="202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① 주차차량 감지</a:t>
            </a:r>
          </a:p>
          <a:p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75A6D49-F7FC-4C48-B7AC-1301E36371DA}"/>
              </a:ext>
            </a:extLst>
          </p:cNvPr>
          <p:cNvSpPr txBox="1"/>
          <p:nvPr/>
        </p:nvSpPr>
        <p:spPr>
          <a:xfrm>
            <a:off x="2309066" y="2833402"/>
            <a:ext cx="202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② 타이머</a:t>
            </a:r>
          </a:p>
          <a:p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2852D9-D199-4A92-A3BF-9BA9C41A138A}"/>
              </a:ext>
            </a:extLst>
          </p:cNvPr>
          <p:cNvSpPr txBox="1"/>
          <p:nvPr/>
        </p:nvSpPr>
        <p:spPr>
          <a:xfrm>
            <a:off x="1228157" y="3730464"/>
            <a:ext cx="202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③ 주차면 스냅샷 촬영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1036</Words>
  <Application>Microsoft Office PowerPoint</Application>
  <PresentationFormat>화면 슬라이드 쇼(4:3)</PresentationFormat>
  <Paragraphs>300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김진석</cp:lastModifiedBy>
  <cp:revision>284</cp:revision>
  <dcterms:created xsi:type="dcterms:W3CDTF">2014-04-16T00:55:54Z</dcterms:created>
  <dcterms:modified xsi:type="dcterms:W3CDTF">2020-08-10T12:08:58Z</dcterms:modified>
</cp:coreProperties>
</file>